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image/gif" Extension="gif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37.xml"/>
  <Override ContentType="application/vnd.openxmlformats-officedocument.presentationml.notesSlide+xml" PartName="/ppt/notesSlides/notesSlide29.xml"/>
  <Override ContentType="application/vnd.openxmlformats-officedocument.presentationml.notesSlide+xml" PartName="/ppt/notesSlides/notesSlide32.xml"/>
  <Override ContentType="application/vnd.openxmlformats-officedocument.presentationml.notesSlide+xml" PartName="/ppt/notesSlides/notesSlide45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46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33.xml"/>
  <Override ContentType="application/vnd.openxmlformats-officedocument.presentationml.notesSlide+xml" PartName="/ppt/notesSlides/notesSlide41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42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34.xml"/>
  <Override ContentType="application/vnd.openxmlformats-officedocument.presentationml.notesSlide+xml" PartName="/ppt/notesSlides/notesSlide38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43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0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35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39.xml"/>
  <Override ContentType="application/vnd.openxmlformats-officedocument.presentationml.notesSlide+xml" PartName="/ppt/notesSlides/notesSlide31.xml"/>
  <Override ContentType="application/vnd.openxmlformats-officedocument.presentationml.notesSlide+xml" PartName="/ppt/notesSlides/notesSlide36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44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40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37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29.xml"/>
  <Override ContentType="application/vnd.openxmlformats-officedocument.presentationml.slideLayout+xml" PartName="/ppt/slideLayouts/slideLayout4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38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21.xml"/>
  <Override ContentType="application/vnd.openxmlformats-officedocument.presentationml.slideLayout+xml" PartName="/ppt/slideLayouts/slideLayout47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35.xml"/>
  <Override ContentType="application/vnd.openxmlformats-officedocument.presentationml.slideLayout+xml" PartName="/ppt/slideLayouts/slideLayout48.xml"/>
  <Override ContentType="application/vnd.openxmlformats-officedocument.presentationml.slideLayout+xml" PartName="/ppt/slideLayouts/slideLayout49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36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41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24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40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33.xml"/>
  <Override ContentType="application/vnd.openxmlformats-officedocument.presentationml.slideLayout+xml" PartName="/ppt/slideLayouts/slideLayout25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42.xml"/>
  <Override ContentType="application/vnd.openxmlformats-officedocument.presentationml.slideLayout+xml" PartName="/ppt/slideLayouts/slideLayout34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30.xml"/>
  <Override ContentType="application/vnd.openxmlformats-officedocument.presentationml.slideLayout+xml" PartName="/ppt/slideLayouts/slideLayout43.xml"/>
  <Override ContentType="application/vnd.openxmlformats-officedocument.presentationml.slideLayout+xml" PartName="/ppt/slideLayouts/slideLayout26.xml"/>
  <Override ContentType="application/vnd.openxmlformats-officedocument.presentationml.slideLayout+xml" PartName="/ppt/slideLayouts/slideLayout5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39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31.xml"/>
  <Override ContentType="application/vnd.openxmlformats-officedocument.presentationml.slideLayout+xml" PartName="/ppt/slideLayouts/slideLayout50.xml"/>
  <Override ContentType="application/vnd.openxmlformats-officedocument.presentationml.slideLayout+xml" PartName="/ppt/slideLayouts/slideLayout4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8.xml"/>
  <Override ContentType="application/vnd.openxmlformats-officedocument.presentationml.slideLayout+xml" PartName="/ppt/slideLayouts/slideLayout27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45.xml"/>
  <Override ContentType="application/vnd.openxmlformats-officedocument.presentationml.slideLayout+xml" PartName="/ppt/slideLayouts/slideLayout32.xml"/>
  <Override ContentType="application/vnd.openxmlformats-officedocument.presentationml.slideMaster+xml" PartName="/ppt/slideMasters/slideMaster3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vnd.openxmlformats-officedocument.presentationml.slideMaster+xml" PartName="/ppt/slideMasters/slideMaster4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43.xml"/>
  <Override ContentType="application/vnd.openxmlformats-officedocument.presentationml.slide+xml" PartName="/ppt/slides/slide30.xml"/>
  <Override ContentType="application/vnd.openxmlformats-officedocument.presentationml.slide+xml" PartName="/ppt/slides/slide22.xml"/>
  <Override ContentType="application/vnd.openxmlformats-officedocument.presentationml.slide+xml" PartName="/ppt/slides/slide35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42.xml"/>
  <Override ContentType="application/vnd.openxmlformats-officedocument.presentationml.slide+xml" PartName="/ppt/slides/slide25.xml"/>
  <Override ContentType="application/vnd.openxmlformats-officedocument.presentationml.slide+xml" PartName="/ppt/slides/slide34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33.xml"/>
  <Override ContentType="application/vnd.openxmlformats-officedocument.presentationml.slide+xml" PartName="/ppt/slides/slide38.xml"/>
  <Override ContentType="application/vnd.openxmlformats-officedocument.presentationml.slide+xml" PartName="/ppt/slides/slide4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29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32.xml"/>
  <Override ContentType="application/vnd.openxmlformats-officedocument.presentationml.slide+xml" PartName="/ppt/slides/slide37.xml"/>
  <Override ContentType="application/vnd.openxmlformats-officedocument.presentationml.slide+xml" PartName="/ppt/slides/slide1.xml"/>
  <Override ContentType="application/vnd.openxmlformats-officedocument.presentationml.slide+xml" PartName="/ppt/slides/slide45.xml"/>
  <Override ContentType="application/vnd.openxmlformats-officedocument.presentationml.slide+xml" PartName="/ppt/slides/slide28.xml"/>
  <Override ContentType="application/vnd.openxmlformats-officedocument.presentationml.slide+xml" PartName="/ppt/slides/slide41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36.xml"/>
  <Override ContentType="application/vnd.openxmlformats-officedocument.presentationml.slide+xml" PartName="/ppt/slides/slide31.xml"/>
  <Override ContentType="application/vnd.openxmlformats-officedocument.presentationml.slide+xml" PartName="/ppt/slides/slide23.xml"/>
  <Override ContentType="application/vnd.openxmlformats-officedocument.presentationml.slide+xml" PartName="/ppt/slides/slide2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44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officedocument.presentationml.slide+xml" PartName="/ppt/slides/slide40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theme+xml" PartName="/ppt/theme/theme4.xml"/>
  <Override ContentType="application/vnd.openxmlformats-officedocument.theme+xml" PartName="/ppt/theme/theme5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embedTrueTypeFonts="1" strictFirstAndLastChars="0" saveSubsetFonts="1">
  <p:sldMasterIdLst>
    <p:sldMasterId id="2147483699" r:id="rId5"/>
    <p:sldMasterId id="2147483700" r:id="rId6"/>
    <p:sldMasterId id="2147483701" r:id="rId7"/>
    <p:sldMasterId id="2147483702" r:id="rId8"/>
  </p:sldMasterIdLst>
  <p:notesMasterIdLst>
    <p:notesMasterId r:id="rId9"/>
  </p:notesMasterIdLst>
  <p:sldIdLst>
    <p:sldId id="256" r:id="rId10"/>
    <p:sldId id="257" r:id="rId11"/>
    <p:sldId id="258" r:id="rId12"/>
    <p:sldId id="259" r:id="rId13"/>
    <p:sldId id="260" r:id="rId14"/>
    <p:sldId id="261" r:id="rId15"/>
    <p:sldId id="262" r:id="rId16"/>
    <p:sldId id="263" r:id="rId17"/>
    <p:sldId id="264" r:id="rId18"/>
    <p:sldId id="265" r:id="rId19"/>
    <p:sldId id="266" r:id="rId20"/>
    <p:sldId id="267" r:id="rId21"/>
    <p:sldId id="268" r:id="rId22"/>
    <p:sldId id="269" r:id="rId23"/>
    <p:sldId id="270" r:id="rId24"/>
    <p:sldId id="271" r:id="rId25"/>
    <p:sldId id="272" r:id="rId26"/>
    <p:sldId id="273" r:id="rId27"/>
    <p:sldId id="274" r:id="rId28"/>
    <p:sldId id="275" r:id="rId29"/>
    <p:sldId id="276" r:id="rId30"/>
    <p:sldId id="277" r:id="rId31"/>
    <p:sldId id="278" r:id="rId32"/>
    <p:sldId id="279" r:id="rId33"/>
    <p:sldId id="280" r:id="rId34"/>
    <p:sldId id="281" r:id="rId35"/>
    <p:sldId id="282" r:id="rId36"/>
    <p:sldId id="283" r:id="rId37"/>
    <p:sldId id="284" r:id="rId38"/>
    <p:sldId id="285" r:id="rId39"/>
    <p:sldId id="286" r:id="rId40"/>
    <p:sldId id="287" r:id="rId41"/>
    <p:sldId id="288" r:id="rId42"/>
    <p:sldId id="289" r:id="rId43"/>
    <p:sldId id="290" r:id="rId44"/>
    <p:sldId id="291" r:id="rId45"/>
    <p:sldId id="292" r:id="rId46"/>
    <p:sldId id="293" r:id="rId47"/>
    <p:sldId id="294" r:id="rId48"/>
    <p:sldId id="295" r:id="rId49"/>
    <p:sldId id="296" r:id="rId50"/>
    <p:sldId id="297" r:id="rId51"/>
    <p:sldId id="298" r:id="rId52"/>
    <p:sldId id="299" r:id="rId53"/>
    <p:sldId id="300" r:id="rId54"/>
    <p:sldId id="301" r:id="rId55"/>
  </p:sldIdLst>
  <p:sldSz cy="5143500" cx="9144000"/>
  <p:notesSz cx="6858000" cy="9144000"/>
  <p:embeddedFontLst>
    <p:embeddedFont>
      <p:font typeface="Caveat"/>
      <p:regular r:id="rId56"/>
      <p:bold r:id="rId57"/>
    </p:embeddedFont>
    <p:embeddedFont>
      <p:font typeface="Roboto"/>
      <p:regular r:id="rId58"/>
      <p:bold r:id="rId59"/>
      <p:italic r:id="rId60"/>
      <p:boldItalic r:id="rId61"/>
    </p:embeddedFont>
    <p:embeddedFont>
      <p:font typeface="Amatic SC"/>
      <p:regular r:id="rId62"/>
      <p:bold r:id="rId63"/>
    </p:embeddedFont>
    <p:embeddedFont>
      <p:font typeface="Cabin"/>
      <p:regular r:id="rId64"/>
      <p:bold r:id="rId65"/>
      <p:italic r:id="rId66"/>
      <p:boldItalic r:id="rId67"/>
    </p:embeddedFont>
    <p:embeddedFont>
      <p:font typeface="Lato"/>
      <p:regular r:id="rId68"/>
      <p:bold r:id="rId69"/>
      <p:italic r:id="rId70"/>
      <p:boldItalic r:id="rId71"/>
    </p:embeddedFont>
    <p:embeddedFont>
      <p:font typeface="Arial Black"/>
      <p:regular r:id="rId72"/>
    </p:embeddedFont>
    <p:embeddedFont>
      <p:font typeface="Questrial"/>
      <p:regular r:id="rId73"/>
    </p:embeddedFont>
    <p:embeddedFont>
      <p:font typeface="Open Sans"/>
      <p:regular r:id="rId74"/>
      <p:bold r:id="rId75"/>
      <p:italic r:id="rId76"/>
      <p:boldItalic r:id="rId77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tableStyles.xml><?xml version="1.0" encoding="utf-8"?>
<a:tblStyleLst xmlns:a="http://schemas.openxmlformats.org/drawingml/2006/main" xmlns:r="http://schemas.openxmlformats.org/officeDocument/2006/relationships" def="{AAE53C1D-3CB3-486B-A1EF-6B58CBAA3B4D}">
  <a:tblStyle styleId="{AAE53C1D-3CB3-486B-A1EF-6B58CBAA3B4D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V>
        </a:tcBdr>
      </a:tc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slide" Target="slides/slide31.xml"/><Relationship Id="rId42" Type="http://schemas.openxmlformats.org/officeDocument/2006/relationships/slide" Target="slides/slide33.xml"/><Relationship Id="rId41" Type="http://schemas.openxmlformats.org/officeDocument/2006/relationships/slide" Target="slides/slide32.xml"/><Relationship Id="rId44" Type="http://schemas.openxmlformats.org/officeDocument/2006/relationships/slide" Target="slides/slide35.xml"/><Relationship Id="rId43" Type="http://schemas.openxmlformats.org/officeDocument/2006/relationships/slide" Target="slides/slide34.xml"/><Relationship Id="rId46" Type="http://schemas.openxmlformats.org/officeDocument/2006/relationships/slide" Target="slides/slide37.xml"/><Relationship Id="rId45" Type="http://schemas.openxmlformats.org/officeDocument/2006/relationships/slide" Target="slides/slide36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tableStyles" Target="tableStyles.xml"/><Relationship Id="rId9" Type="http://schemas.openxmlformats.org/officeDocument/2006/relationships/notesMaster" Target="notesMasters/notesMaster1.xml"/><Relationship Id="rId48" Type="http://schemas.openxmlformats.org/officeDocument/2006/relationships/slide" Target="slides/slide39.xml"/><Relationship Id="rId47" Type="http://schemas.openxmlformats.org/officeDocument/2006/relationships/slide" Target="slides/slide38.xml"/><Relationship Id="rId49" Type="http://schemas.openxmlformats.org/officeDocument/2006/relationships/slide" Target="slides/slide40.xml"/><Relationship Id="rId5" Type="http://schemas.openxmlformats.org/officeDocument/2006/relationships/slideMaster" Target="slideMasters/slideMaster1.xml"/><Relationship Id="rId6" Type="http://schemas.openxmlformats.org/officeDocument/2006/relationships/slideMaster" Target="slideMasters/slideMaster2.xml"/><Relationship Id="rId7" Type="http://schemas.openxmlformats.org/officeDocument/2006/relationships/slideMaster" Target="slideMasters/slideMaster3.xml"/><Relationship Id="rId8" Type="http://schemas.openxmlformats.org/officeDocument/2006/relationships/slideMaster" Target="slideMasters/slideMaster4.xml"/><Relationship Id="rId73" Type="http://schemas.openxmlformats.org/officeDocument/2006/relationships/font" Target="fonts/Questrial-regular.fntdata"/><Relationship Id="rId72" Type="http://schemas.openxmlformats.org/officeDocument/2006/relationships/font" Target="fonts/ArialBlack-regular.fntdata"/><Relationship Id="rId31" Type="http://schemas.openxmlformats.org/officeDocument/2006/relationships/slide" Target="slides/slide22.xml"/><Relationship Id="rId75" Type="http://schemas.openxmlformats.org/officeDocument/2006/relationships/font" Target="fonts/OpenSans-bold.fntdata"/><Relationship Id="rId30" Type="http://schemas.openxmlformats.org/officeDocument/2006/relationships/slide" Target="slides/slide21.xml"/><Relationship Id="rId74" Type="http://schemas.openxmlformats.org/officeDocument/2006/relationships/font" Target="fonts/OpenSans-regular.fntdata"/><Relationship Id="rId33" Type="http://schemas.openxmlformats.org/officeDocument/2006/relationships/slide" Target="slides/slide24.xml"/><Relationship Id="rId77" Type="http://schemas.openxmlformats.org/officeDocument/2006/relationships/font" Target="fonts/OpenSans-boldItalic.fntdata"/><Relationship Id="rId32" Type="http://schemas.openxmlformats.org/officeDocument/2006/relationships/slide" Target="slides/slide23.xml"/><Relationship Id="rId76" Type="http://schemas.openxmlformats.org/officeDocument/2006/relationships/font" Target="fonts/OpenSans-italic.fntdata"/><Relationship Id="rId35" Type="http://schemas.openxmlformats.org/officeDocument/2006/relationships/slide" Target="slides/slide26.xml"/><Relationship Id="rId34" Type="http://schemas.openxmlformats.org/officeDocument/2006/relationships/slide" Target="slides/slide25.xml"/><Relationship Id="rId71" Type="http://schemas.openxmlformats.org/officeDocument/2006/relationships/font" Target="fonts/Lato-boldItalic.fntdata"/><Relationship Id="rId70" Type="http://schemas.openxmlformats.org/officeDocument/2006/relationships/font" Target="fonts/Lato-italic.fntdata"/><Relationship Id="rId37" Type="http://schemas.openxmlformats.org/officeDocument/2006/relationships/slide" Target="slides/slide28.xml"/><Relationship Id="rId36" Type="http://schemas.openxmlformats.org/officeDocument/2006/relationships/slide" Target="slides/slide27.xml"/><Relationship Id="rId39" Type="http://schemas.openxmlformats.org/officeDocument/2006/relationships/slide" Target="slides/slide30.xml"/><Relationship Id="rId38" Type="http://schemas.openxmlformats.org/officeDocument/2006/relationships/slide" Target="slides/slide29.xml"/><Relationship Id="rId62" Type="http://schemas.openxmlformats.org/officeDocument/2006/relationships/font" Target="fonts/AmaticSC-regular.fntdata"/><Relationship Id="rId61" Type="http://schemas.openxmlformats.org/officeDocument/2006/relationships/font" Target="fonts/Roboto-boldItalic.fntdata"/><Relationship Id="rId20" Type="http://schemas.openxmlformats.org/officeDocument/2006/relationships/slide" Target="slides/slide11.xml"/><Relationship Id="rId64" Type="http://schemas.openxmlformats.org/officeDocument/2006/relationships/font" Target="fonts/Cabin-regular.fntdata"/><Relationship Id="rId63" Type="http://schemas.openxmlformats.org/officeDocument/2006/relationships/font" Target="fonts/AmaticSC-bold.fntdata"/><Relationship Id="rId22" Type="http://schemas.openxmlformats.org/officeDocument/2006/relationships/slide" Target="slides/slide13.xml"/><Relationship Id="rId66" Type="http://schemas.openxmlformats.org/officeDocument/2006/relationships/font" Target="fonts/Cabin-italic.fntdata"/><Relationship Id="rId21" Type="http://schemas.openxmlformats.org/officeDocument/2006/relationships/slide" Target="slides/slide12.xml"/><Relationship Id="rId65" Type="http://schemas.openxmlformats.org/officeDocument/2006/relationships/font" Target="fonts/Cabin-bold.fntdata"/><Relationship Id="rId24" Type="http://schemas.openxmlformats.org/officeDocument/2006/relationships/slide" Target="slides/slide15.xml"/><Relationship Id="rId68" Type="http://schemas.openxmlformats.org/officeDocument/2006/relationships/font" Target="fonts/Lato-regular.fntdata"/><Relationship Id="rId23" Type="http://schemas.openxmlformats.org/officeDocument/2006/relationships/slide" Target="slides/slide14.xml"/><Relationship Id="rId67" Type="http://schemas.openxmlformats.org/officeDocument/2006/relationships/font" Target="fonts/Cabin-boldItalic.fntdata"/><Relationship Id="rId60" Type="http://schemas.openxmlformats.org/officeDocument/2006/relationships/font" Target="fonts/Roboto-italic.fntdata"/><Relationship Id="rId26" Type="http://schemas.openxmlformats.org/officeDocument/2006/relationships/slide" Target="slides/slide17.xml"/><Relationship Id="rId25" Type="http://schemas.openxmlformats.org/officeDocument/2006/relationships/slide" Target="slides/slide16.xml"/><Relationship Id="rId69" Type="http://schemas.openxmlformats.org/officeDocument/2006/relationships/font" Target="fonts/Lato-bold.fntdata"/><Relationship Id="rId28" Type="http://schemas.openxmlformats.org/officeDocument/2006/relationships/slide" Target="slides/slide19.xml"/><Relationship Id="rId27" Type="http://schemas.openxmlformats.org/officeDocument/2006/relationships/slide" Target="slides/slide18.xml"/><Relationship Id="rId29" Type="http://schemas.openxmlformats.org/officeDocument/2006/relationships/slide" Target="slides/slide20.xml"/><Relationship Id="rId51" Type="http://schemas.openxmlformats.org/officeDocument/2006/relationships/slide" Target="slides/slide42.xml"/><Relationship Id="rId50" Type="http://schemas.openxmlformats.org/officeDocument/2006/relationships/slide" Target="slides/slide41.xml"/><Relationship Id="rId53" Type="http://schemas.openxmlformats.org/officeDocument/2006/relationships/slide" Target="slides/slide44.xml"/><Relationship Id="rId52" Type="http://schemas.openxmlformats.org/officeDocument/2006/relationships/slide" Target="slides/slide43.xml"/><Relationship Id="rId11" Type="http://schemas.openxmlformats.org/officeDocument/2006/relationships/slide" Target="slides/slide2.xml"/><Relationship Id="rId55" Type="http://schemas.openxmlformats.org/officeDocument/2006/relationships/slide" Target="slides/slide46.xml"/><Relationship Id="rId10" Type="http://schemas.openxmlformats.org/officeDocument/2006/relationships/slide" Target="slides/slide1.xml"/><Relationship Id="rId54" Type="http://schemas.openxmlformats.org/officeDocument/2006/relationships/slide" Target="slides/slide45.xml"/><Relationship Id="rId13" Type="http://schemas.openxmlformats.org/officeDocument/2006/relationships/slide" Target="slides/slide4.xml"/><Relationship Id="rId57" Type="http://schemas.openxmlformats.org/officeDocument/2006/relationships/font" Target="fonts/Caveat-bold.fntdata"/><Relationship Id="rId12" Type="http://schemas.openxmlformats.org/officeDocument/2006/relationships/slide" Target="slides/slide3.xml"/><Relationship Id="rId56" Type="http://schemas.openxmlformats.org/officeDocument/2006/relationships/font" Target="fonts/Caveat-regular.fntdata"/><Relationship Id="rId15" Type="http://schemas.openxmlformats.org/officeDocument/2006/relationships/slide" Target="slides/slide6.xml"/><Relationship Id="rId59" Type="http://schemas.openxmlformats.org/officeDocument/2006/relationships/font" Target="fonts/Roboto-bold.fntdata"/><Relationship Id="rId14" Type="http://schemas.openxmlformats.org/officeDocument/2006/relationships/slide" Target="slides/slide5.xml"/><Relationship Id="rId58" Type="http://schemas.openxmlformats.org/officeDocument/2006/relationships/font" Target="fonts/Roboto-regular.fntdata"/><Relationship Id="rId17" Type="http://schemas.openxmlformats.org/officeDocument/2006/relationships/slide" Target="slides/slide8.xml"/><Relationship Id="rId16" Type="http://schemas.openxmlformats.org/officeDocument/2006/relationships/slide" Target="slides/slide7.xml"/><Relationship Id="rId19" Type="http://schemas.openxmlformats.org/officeDocument/2006/relationships/slide" Target="slides/slide10.xml"/><Relationship Id="rId18" Type="http://schemas.openxmlformats.org/officeDocument/2006/relationships/slide" Target="slides/slide9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724" name="Shape 7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5" name="Google Shape;725;g7d6c06c626_0_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4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400">
              <a:solidFill>
                <a:srgbClr val="434343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26" name="Google Shape;726;g7d6c06c626_0_1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31" name="Shape 8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2" name="Google Shape;832;g7db77a6960_3_102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200"/>
          </a:p>
        </p:txBody>
      </p:sp>
      <p:sp>
        <p:nvSpPr>
          <p:cNvPr id="833" name="Google Shape;833;g7db77a6960_3_1029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52" name="Shape 8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3" name="Google Shape;853;g7db77a6960_3_128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31394D"/>
              </a:buClr>
              <a:buSzPts val="1100"/>
              <a:buFont typeface="Arial"/>
              <a:buNone/>
            </a:pPr>
            <a:r>
              <a:t/>
            </a:r>
            <a:endParaRPr b="1" sz="1400">
              <a:solidFill>
                <a:srgbClr val="31394D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854" name="Google Shape;854;g7db77a6960_3_1288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79" name="Shape 8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" name="Google Shape;880;g7db77a6960_3_155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4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881" name="Google Shape;881;g7db77a6960_3_1553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92" name="Shape 8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3" name="Google Shape;893;g7db77a6960_3_180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31394D"/>
              </a:buClr>
              <a:buSzPts val="1100"/>
              <a:buFont typeface="Arial"/>
              <a:buNone/>
            </a:pPr>
            <a:r>
              <a:t/>
            </a:r>
            <a:endParaRPr sz="12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94" name="Google Shape;894;g7db77a6960_3_1804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901" name="Shape 9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2" name="Google Shape;902;g7db77a6960_3_18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903" name="Google Shape;903;g7db77a6960_3_1812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918" name="Shape 9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9" name="Google Shape;919;g7db77a6960_3_226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20" name="Google Shape;920;g7db77a6960_3_2263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926" name="Shape 9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7" name="Google Shape;927;g7db77a6960_3_251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28" name="Google Shape;928;g7db77a6960_3_25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939" name="Shape 9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0" name="Google Shape;940;g7db77a6960_3_292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/>
          </a:p>
        </p:txBody>
      </p:sp>
      <p:sp>
        <p:nvSpPr>
          <p:cNvPr id="941" name="Google Shape;941;g7db77a6960_3_2927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948" name="Shape 9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9" name="Google Shape;949;g7db77a6960_3_317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4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950" name="Google Shape;950;g7db77a6960_3_3174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959" name="Shape 9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0" name="Google Shape;960;g6567a3b1ff_0_95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961" name="Google Shape;961;g6567a3b1ff_0_950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736" name="Shape 7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" name="Google Shape;737;g64c64a3692_0_27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31394D"/>
              </a:buClr>
              <a:buSzPts val="1100"/>
              <a:buFont typeface="Arial"/>
              <a:buNone/>
            </a:pPr>
            <a:r>
              <a:t/>
            </a:r>
            <a:endParaRPr sz="14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738" name="Google Shape;738;g64c64a3692_0_270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987" name="Shape 9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8" name="Google Shape;988;g7db77a6960_3_342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989" name="Google Shape;989;g7db77a6960_3_3423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015" name="Shape 10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6" name="Google Shape;1016;g7a90ee4cdb_0_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17" name="Google Shape;1017;g7a90ee4cdb_0_20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021" name="Shape 10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2" name="Google Shape;1022;g7db77a6960_3_364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4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023" name="Google Shape;1023;g7db77a6960_3_3647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032" name="Shape 10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3" name="Google Shape;1033;g7db77a6960_6_1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 sz="1400">
              <a:solidFill>
                <a:srgbClr val="FF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34" name="Google Shape;1034;g7db77a6960_6_111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040" name="Shape 10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1" name="Google Shape;1041;g7a90ee4cdb_0_3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042" name="Google Shape;1042;g7a90ee4cdb_0_38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073" name="Shape 10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4" name="Google Shape;1074;g7a90ee4cdb_0_5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75" name="Google Shape;1075;g7a90ee4cdb_0_5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sz="12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081" name="Shape 10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2" name="Google Shape;1082;g7aa93b4a02_1_282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83" name="Google Shape;1083;g7aa93b4a02_1_28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091" name="Shape 10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2" name="Google Shape;1092;g7d58efbec7_0_27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93" name="Google Shape;1093;g7d58efbec7_0_27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101" name="Shape 1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2" name="Google Shape;1102;g7db77a6960_6_5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03" name="Google Shape;1103;g7db77a6960_6_5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109" name="Shape 1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0" name="Google Shape;1110;g7db77a6960_6_6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11" name="Google Shape;1111;g7db77a6960_6_6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748" name="Shape 7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9" name="Google Shape;749;g7db77a6960_3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None/>
            </a:pPr>
            <a:r>
              <a:t/>
            </a:r>
            <a:endParaRPr i="1" sz="12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750" name="Google Shape;750;g7db77a6960_3_0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118" name="Shape 1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9" name="Google Shape;1119;g7db77a6960_6_7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20" name="Google Shape;1120;g7db77a6960_6_7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127" name="Shape 1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8" name="Google Shape;1128;g7db77a6960_6_8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29" name="Google Shape;1129;g7db77a6960_6_8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136" name="Shape 1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7" name="Google Shape;1137;g64c64a3692_0_263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38" name="Google Shape;1138;g64c64a3692_0_263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144" name="Shape 1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5" name="Google Shape;1145;g6567a3b1ff_0_1490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46" name="Google Shape;1146;g6567a3b1ff_0_149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153" name="Shape 1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4" name="Google Shape;1154;g7db77a6960_3_531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55" name="Google Shape;1155;g7db77a6960_3_53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162" name="Shape 1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3" name="Google Shape;1163;g7d6c06c626_0_31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64" name="Google Shape;1164;g7d6c06c626_0_3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169" name="Shape 1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0" name="Google Shape;1170;g7d6c06c626_0_30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71" name="Google Shape;1171;g7d6c06c626_0_30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750">
                <a:solidFill>
                  <a:srgbClr val="14171A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On a per-pupil basis, California spends almost 20% less than the national spending average, &amp; top-spending states like New York spend almost DOUBLE per-pupil! Our students &amp; staff deserve more!</a:t>
            </a:r>
            <a:endParaRPr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174" name="Shape 1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5" name="Google Shape;1175;g7d6c06c626_0_25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76" name="Google Shape;1176;g7d6c06c626_0_25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181" name="Shape 1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2" name="Google Shape;1182;g7db77a6960_6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/>
          </a:p>
        </p:txBody>
      </p:sp>
      <p:sp>
        <p:nvSpPr>
          <p:cNvPr id="1183" name="Google Shape;1183;g7db77a6960_6_0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190" name="Shape 1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1" name="Google Shape;1191;g7d58efbec7_0_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192" name="Google Shape;1192;g7d58efbec7_0_14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765" name="Shape 7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6" name="Google Shape;766;g7db77a6960_3_25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048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Font typeface="Times New Roman"/>
              <a:buChar char="●"/>
            </a:pPr>
            <a:r>
              <a:t/>
            </a:r>
            <a:endParaRPr i="1" sz="12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767" name="Google Shape;767;g7db77a6960_3_255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209" name="Shape 1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0" name="Google Shape;1210;g7db77a6960_3_3894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11" name="Google Shape;1211;g7db77a6960_3_389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221" name="Shape 1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2" name="Google Shape;1222;g7db77a6960_3_4144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23" name="Google Shape;1223;g7db77a6960_3_414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233" name="Shape 1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4" name="Google Shape;1234;g7db77a6960_6_101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35" name="Google Shape;1235;g7db77a6960_6_10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400">
              <a:solidFill>
                <a:srgbClr val="FF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400">
              <a:solidFill>
                <a:srgbClr val="FF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 sz="1400">
              <a:solidFill>
                <a:srgbClr val="FF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244" name="Shape 1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5" name="Google Shape;1245;g7db77a6960_3_459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246" name="Google Shape;1246;g7db77a6960_3_4597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256" name="Shape 1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7" name="Google Shape;1257;g7db77a6960_3_46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58" name="Google Shape;1258;g7db77a6960_3_4616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266" name="Shape 1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7" name="Google Shape;1267;g7db77a6960_6_3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68" name="Google Shape;1268;g7db77a6960_6_33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283" name="Shape 12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4" name="Google Shape;1284;g7db77a6960_3_460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85" name="Google Shape;1285;g7db77a6960_3_460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779" name="Shape 7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0" name="Google Shape;780;g7db77a6960_3_27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4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781" name="Google Shape;781;g7db77a6960_3_271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788" name="Shape 7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9" name="Google Shape;789;g7db77a6960_3_5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790" name="Google Shape;790;g7db77a6960_3_518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03" name="Shape 8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4" name="Google Shape;804;g7db77a6960_3_533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31394D"/>
              </a:buClr>
              <a:buSzPts val="1100"/>
              <a:buFont typeface="Arial"/>
              <a:buNone/>
            </a:pPr>
            <a:r>
              <a:t/>
            </a:r>
            <a:endParaRPr sz="12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05" name="Google Shape;805;g7db77a6960_3_5337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12" name="Shape 8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3" name="Google Shape;813;g7db77a6960_3_78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048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31394D"/>
              </a:buClr>
              <a:buSzPts val="1200"/>
              <a:buFont typeface="Times New Roman"/>
              <a:buChar char="●"/>
            </a:pPr>
            <a:r>
              <a:t/>
            </a:r>
            <a:endParaRPr sz="1200">
              <a:solidFill>
                <a:srgbClr val="31394D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814" name="Google Shape;814;g7db77a6960_3_780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20" name="Shape 8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1" name="Google Shape;821;g7db77a6960_6_2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rgbClr val="31394D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822" name="Google Shape;822;g7db77a6960_6_22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Leer" type="blank">
  <p:cSld name="BLANK"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14"/>
          <p:cNvSpPr txBox="1"/>
          <p:nvPr>
            <p:ph idx="10" type="dt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58" name="Google Shape;58;p14"/>
          <p:cNvSpPr txBox="1"/>
          <p:nvPr>
            <p:ph idx="11" type="ftr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59" name="Google Shape;59;p14"/>
          <p:cNvSpPr txBox="1"/>
          <p:nvPr>
            <p:ph idx="12" type="sldNum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rtl="0" algn="r">
              <a:spcBef>
                <a:spcPts val="0"/>
              </a:spcBef>
              <a:buNone/>
              <a:defRPr/>
            </a:lvl1pPr>
            <a:lvl2pPr indent="0" lvl="1" marL="0" rtl="0" algn="r">
              <a:spcBef>
                <a:spcPts val="0"/>
              </a:spcBef>
              <a:buNone/>
              <a:defRPr/>
            </a:lvl2pPr>
            <a:lvl3pPr indent="0" lvl="2" marL="0" rtl="0" algn="r">
              <a:spcBef>
                <a:spcPts val="0"/>
              </a:spcBef>
              <a:buNone/>
              <a:defRPr/>
            </a:lvl3pPr>
            <a:lvl4pPr indent="0" lvl="3" marL="0" rtl="0" algn="r">
              <a:spcBef>
                <a:spcPts val="0"/>
              </a:spcBef>
              <a:buNone/>
              <a:defRPr/>
            </a:lvl4pPr>
            <a:lvl5pPr indent="0" lvl="4" marL="0" rtl="0" algn="r">
              <a:spcBef>
                <a:spcPts val="0"/>
              </a:spcBef>
              <a:buNone/>
              <a:defRPr/>
            </a:lvl5pPr>
            <a:lvl6pPr indent="0" lvl="5" marL="0" rtl="0" algn="r">
              <a:spcBef>
                <a:spcPts val="0"/>
              </a:spcBef>
              <a:buNone/>
              <a:defRPr/>
            </a:lvl6pPr>
            <a:lvl7pPr indent="0" lvl="6" marL="0" rtl="0" algn="r">
              <a:spcBef>
                <a:spcPts val="0"/>
              </a:spcBef>
              <a:buNone/>
              <a:defRPr/>
            </a:lvl7pPr>
            <a:lvl8pPr indent="0" lvl="7" marL="0" rtl="0" algn="r">
              <a:spcBef>
                <a:spcPts val="0"/>
              </a:spcBef>
              <a:buNone/>
              <a:defRPr/>
            </a:lvl8pPr>
            <a:lvl9pPr indent="0" lvl="8" marL="0" rt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elfolie" type="title">
  <p:cSld name="TITLE"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15"/>
          <p:cNvSpPr txBox="1"/>
          <p:nvPr>
            <p:ph type="ctrTitle"/>
          </p:nvPr>
        </p:nvSpPr>
        <p:spPr>
          <a:xfrm>
            <a:off x="1143000" y="841772"/>
            <a:ext cx="6858000" cy="17907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Autofit/>
          </a:bodyPr>
          <a:lstStyle>
            <a:lvl1pPr lv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Calibri"/>
              <a:buNone/>
              <a:defRPr sz="4500"/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62" name="Google Shape;62;p15"/>
          <p:cNvSpPr txBox="1"/>
          <p:nvPr>
            <p:ph idx="1" type="subTitle"/>
          </p:nvPr>
        </p:nvSpPr>
        <p:spPr>
          <a:xfrm>
            <a:off x="1143000" y="2701528"/>
            <a:ext cx="6858000" cy="12417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lvl="0" rtl="0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1pPr>
            <a:lvl2pPr lvl="1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2pPr>
            <a:lvl3pPr lvl="2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3pPr>
            <a:lvl4pPr lvl="3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4pPr>
            <a:lvl5pPr lvl="4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5pPr>
            <a:lvl6pPr lvl="5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6pPr>
            <a:lvl7pPr lvl="6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7pPr>
            <a:lvl8pPr lvl="7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8pPr>
            <a:lvl9pPr lvl="8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9pPr>
          </a:lstStyle>
          <a:p/>
        </p:txBody>
      </p:sp>
      <p:sp>
        <p:nvSpPr>
          <p:cNvPr id="63" name="Google Shape;63;p15"/>
          <p:cNvSpPr txBox="1"/>
          <p:nvPr>
            <p:ph idx="10" type="dt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64" name="Google Shape;64;p15"/>
          <p:cNvSpPr txBox="1"/>
          <p:nvPr>
            <p:ph idx="11" type="ftr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65" name="Google Shape;65;p15"/>
          <p:cNvSpPr txBox="1"/>
          <p:nvPr>
            <p:ph idx="12" type="sldNum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rtl="0" algn="r">
              <a:spcBef>
                <a:spcPts val="0"/>
              </a:spcBef>
              <a:buNone/>
              <a:defRPr/>
            </a:lvl1pPr>
            <a:lvl2pPr indent="0" lvl="1" marL="0" rtl="0" algn="r">
              <a:spcBef>
                <a:spcPts val="0"/>
              </a:spcBef>
              <a:buNone/>
              <a:defRPr/>
            </a:lvl2pPr>
            <a:lvl3pPr indent="0" lvl="2" marL="0" rtl="0" algn="r">
              <a:spcBef>
                <a:spcPts val="0"/>
              </a:spcBef>
              <a:buNone/>
              <a:defRPr/>
            </a:lvl3pPr>
            <a:lvl4pPr indent="0" lvl="3" marL="0" rtl="0" algn="r">
              <a:spcBef>
                <a:spcPts val="0"/>
              </a:spcBef>
              <a:buNone/>
              <a:defRPr/>
            </a:lvl4pPr>
            <a:lvl5pPr indent="0" lvl="4" marL="0" rtl="0" algn="r">
              <a:spcBef>
                <a:spcPts val="0"/>
              </a:spcBef>
              <a:buNone/>
              <a:defRPr/>
            </a:lvl5pPr>
            <a:lvl6pPr indent="0" lvl="5" marL="0" rtl="0" algn="r">
              <a:spcBef>
                <a:spcPts val="0"/>
              </a:spcBef>
              <a:buNone/>
              <a:defRPr/>
            </a:lvl6pPr>
            <a:lvl7pPr indent="0" lvl="6" marL="0" rtl="0" algn="r">
              <a:spcBef>
                <a:spcPts val="0"/>
              </a:spcBef>
              <a:buNone/>
              <a:defRPr/>
            </a:lvl7pPr>
            <a:lvl8pPr indent="0" lvl="7" marL="0" rtl="0" algn="r">
              <a:spcBef>
                <a:spcPts val="0"/>
              </a:spcBef>
              <a:buNone/>
              <a:defRPr/>
            </a:lvl8pPr>
            <a:lvl9pPr indent="0" lvl="8" marL="0" rt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el und Inhalt" type="obj">
  <p:cSld name="OBJECT"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6"/>
          <p:cNvSpPr txBox="1"/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68" name="Google Shape;68;p16"/>
          <p:cNvSpPr txBox="1"/>
          <p:nvPr>
            <p:ph idx="1" type="body"/>
          </p:nvPr>
        </p:nvSpPr>
        <p:spPr>
          <a:xfrm>
            <a:off x="628650" y="1369219"/>
            <a:ext cx="7886700" cy="32634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-317500" lvl="0" marL="457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indent="-3175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indent="-3175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indent="-3175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indent="-3175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69" name="Google Shape;69;p16"/>
          <p:cNvSpPr txBox="1"/>
          <p:nvPr>
            <p:ph idx="10" type="dt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70" name="Google Shape;70;p16"/>
          <p:cNvSpPr txBox="1"/>
          <p:nvPr>
            <p:ph idx="11" type="ftr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71" name="Google Shape;71;p16"/>
          <p:cNvSpPr txBox="1"/>
          <p:nvPr>
            <p:ph idx="12" type="sldNum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rtl="0" algn="r">
              <a:spcBef>
                <a:spcPts val="0"/>
              </a:spcBef>
              <a:buNone/>
              <a:defRPr/>
            </a:lvl1pPr>
            <a:lvl2pPr indent="0" lvl="1" marL="0" rtl="0" algn="r">
              <a:spcBef>
                <a:spcPts val="0"/>
              </a:spcBef>
              <a:buNone/>
              <a:defRPr/>
            </a:lvl2pPr>
            <a:lvl3pPr indent="0" lvl="2" marL="0" rtl="0" algn="r">
              <a:spcBef>
                <a:spcPts val="0"/>
              </a:spcBef>
              <a:buNone/>
              <a:defRPr/>
            </a:lvl3pPr>
            <a:lvl4pPr indent="0" lvl="3" marL="0" rtl="0" algn="r">
              <a:spcBef>
                <a:spcPts val="0"/>
              </a:spcBef>
              <a:buNone/>
              <a:defRPr/>
            </a:lvl4pPr>
            <a:lvl5pPr indent="0" lvl="4" marL="0" rtl="0" algn="r">
              <a:spcBef>
                <a:spcPts val="0"/>
              </a:spcBef>
              <a:buNone/>
              <a:defRPr/>
            </a:lvl5pPr>
            <a:lvl6pPr indent="0" lvl="5" marL="0" rtl="0" algn="r">
              <a:spcBef>
                <a:spcPts val="0"/>
              </a:spcBef>
              <a:buNone/>
              <a:defRPr/>
            </a:lvl6pPr>
            <a:lvl7pPr indent="0" lvl="6" marL="0" rtl="0" algn="r">
              <a:spcBef>
                <a:spcPts val="0"/>
              </a:spcBef>
              <a:buNone/>
              <a:defRPr/>
            </a:lvl7pPr>
            <a:lvl8pPr indent="0" lvl="7" marL="0" rtl="0" algn="r">
              <a:spcBef>
                <a:spcPts val="0"/>
              </a:spcBef>
              <a:buNone/>
              <a:defRPr/>
            </a:lvl8pPr>
            <a:lvl9pPr indent="0" lvl="8" marL="0" rt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Abschnitts-&#10;überschrift" type="secHead">
  <p:cSld name="SECTION_HEADER"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7"/>
          <p:cNvSpPr txBox="1"/>
          <p:nvPr>
            <p:ph type="title"/>
          </p:nvPr>
        </p:nvSpPr>
        <p:spPr>
          <a:xfrm>
            <a:off x="623888" y="1282304"/>
            <a:ext cx="7886700" cy="21396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Calibri"/>
              <a:buNone/>
              <a:defRPr sz="4500"/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74" name="Google Shape;74;p17"/>
          <p:cNvSpPr txBox="1"/>
          <p:nvPr>
            <p:ph idx="1" type="body"/>
          </p:nvPr>
        </p:nvSpPr>
        <p:spPr>
          <a:xfrm>
            <a:off x="623888" y="3442097"/>
            <a:ext cx="7886700" cy="11253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500"/>
              <a:buNone/>
              <a:defRPr sz="1500">
                <a:solidFill>
                  <a:srgbClr val="888888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5pPr>
            <a:lvl6pPr indent="-2286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6pPr>
            <a:lvl7pPr indent="-2286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7pPr>
            <a:lvl8pPr indent="-2286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8pPr>
            <a:lvl9pPr indent="-2286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75" name="Google Shape;75;p17"/>
          <p:cNvSpPr txBox="1"/>
          <p:nvPr>
            <p:ph idx="10" type="dt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76" name="Google Shape;76;p17"/>
          <p:cNvSpPr txBox="1"/>
          <p:nvPr>
            <p:ph idx="11" type="ftr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77" name="Google Shape;77;p17"/>
          <p:cNvSpPr txBox="1"/>
          <p:nvPr>
            <p:ph idx="12" type="sldNum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rtl="0" algn="r">
              <a:spcBef>
                <a:spcPts val="0"/>
              </a:spcBef>
              <a:buNone/>
              <a:defRPr/>
            </a:lvl1pPr>
            <a:lvl2pPr indent="0" lvl="1" marL="0" rtl="0" algn="r">
              <a:spcBef>
                <a:spcPts val="0"/>
              </a:spcBef>
              <a:buNone/>
              <a:defRPr/>
            </a:lvl2pPr>
            <a:lvl3pPr indent="0" lvl="2" marL="0" rtl="0" algn="r">
              <a:spcBef>
                <a:spcPts val="0"/>
              </a:spcBef>
              <a:buNone/>
              <a:defRPr/>
            </a:lvl3pPr>
            <a:lvl4pPr indent="0" lvl="3" marL="0" rtl="0" algn="r">
              <a:spcBef>
                <a:spcPts val="0"/>
              </a:spcBef>
              <a:buNone/>
              <a:defRPr/>
            </a:lvl4pPr>
            <a:lvl5pPr indent="0" lvl="4" marL="0" rtl="0" algn="r">
              <a:spcBef>
                <a:spcPts val="0"/>
              </a:spcBef>
              <a:buNone/>
              <a:defRPr/>
            </a:lvl5pPr>
            <a:lvl6pPr indent="0" lvl="5" marL="0" rtl="0" algn="r">
              <a:spcBef>
                <a:spcPts val="0"/>
              </a:spcBef>
              <a:buNone/>
              <a:defRPr/>
            </a:lvl6pPr>
            <a:lvl7pPr indent="0" lvl="6" marL="0" rtl="0" algn="r">
              <a:spcBef>
                <a:spcPts val="0"/>
              </a:spcBef>
              <a:buNone/>
              <a:defRPr/>
            </a:lvl7pPr>
            <a:lvl8pPr indent="0" lvl="7" marL="0" rtl="0" algn="r">
              <a:spcBef>
                <a:spcPts val="0"/>
              </a:spcBef>
              <a:buNone/>
              <a:defRPr/>
            </a:lvl8pPr>
            <a:lvl9pPr indent="0" lvl="8" marL="0" rt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Zwei Inhalte" type="twoObj">
  <p:cSld name="TWO_OBJECTS"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8"/>
          <p:cNvSpPr txBox="1"/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80" name="Google Shape;80;p18"/>
          <p:cNvSpPr txBox="1"/>
          <p:nvPr>
            <p:ph idx="1" type="body"/>
          </p:nvPr>
        </p:nvSpPr>
        <p:spPr>
          <a:xfrm>
            <a:off x="628650" y="1369219"/>
            <a:ext cx="3886200" cy="32634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-317500" lvl="0" marL="457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indent="-3175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indent="-3175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indent="-3175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indent="-3175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81" name="Google Shape;81;p18"/>
          <p:cNvSpPr txBox="1"/>
          <p:nvPr>
            <p:ph idx="2" type="body"/>
          </p:nvPr>
        </p:nvSpPr>
        <p:spPr>
          <a:xfrm>
            <a:off x="4629150" y="1369219"/>
            <a:ext cx="3886200" cy="32634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-317500" lvl="0" marL="457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indent="-3175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indent="-3175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indent="-3175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indent="-3175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82" name="Google Shape;82;p18"/>
          <p:cNvSpPr txBox="1"/>
          <p:nvPr>
            <p:ph idx="10" type="dt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83" name="Google Shape;83;p18"/>
          <p:cNvSpPr txBox="1"/>
          <p:nvPr>
            <p:ph idx="11" type="ftr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84" name="Google Shape;84;p18"/>
          <p:cNvSpPr txBox="1"/>
          <p:nvPr>
            <p:ph idx="12" type="sldNum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rtl="0" algn="r">
              <a:spcBef>
                <a:spcPts val="0"/>
              </a:spcBef>
              <a:buNone/>
              <a:defRPr/>
            </a:lvl1pPr>
            <a:lvl2pPr indent="0" lvl="1" marL="0" rtl="0" algn="r">
              <a:spcBef>
                <a:spcPts val="0"/>
              </a:spcBef>
              <a:buNone/>
              <a:defRPr/>
            </a:lvl2pPr>
            <a:lvl3pPr indent="0" lvl="2" marL="0" rtl="0" algn="r">
              <a:spcBef>
                <a:spcPts val="0"/>
              </a:spcBef>
              <a:buNone/>
              <a:defRPr/>
            </a:lvl3pPr>
            <a:lvl4pPr indent="0" lvl="3" marL="0" rtl="0" algn="r">
              <a:spcBef>
                <a:spcPts val="0"/>
              </a:spcBef>
              <a:buNone/>
              <a:defRPr/>
            </a:lvl4pPr>
            <a:lvl5pPr indent="0" lvl="4" marL="0" rtl="0" algn="r">
              <a:spcBef>
                <a:spcPts val="0"/>
              </a:spcBef>
              <a:buNone/>
              <a:defRPr/>
            </a:lvl5pPr>
            <a:lvl6pPr indent="0" lvl="5" marL="0" rtl="0" algn="r">
              <a:spcBef>
                <a:spcPts val="0"/>
              </a:spcBef>
              <a:buNone/>
              <a:defRPr/>
            </a:lvl6pPr>
            <a:lvl7pPr indent="0" lvl="6" marL="0" rtl="0" algn="r">
              <a:spcBef>
                <a:spcPts val="0"/>
              </a:spcBef>
              <a:buNone/>
              <a:defRPr/>
            </a:lvl7pPr>
            <a:lvl8pPr indent="0" lvl="7" marL="0" rtl="0" algn="r">
              <a:spcBef>
                <a:spcPts val="0"/>
              </a:spcBef>
              <a:buNone/>
              <a:defRPr/>
            </a:lvl8pPr>
            <a:lvl9pPr indent="0" lvl="8" marL="0" rt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Vergleich" type="twoTxTwoObj">
  <p:cSld name="TWO_OBJECTS_WITH_TEXT"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19"/>
          <p:cNvSpPr txBox="1"/>
          <p:nvPr>
            <p:ph type="title"/>
          </p:nvPr>
        </p:nvSpPr>
        <p:spPr>
          <a:xfrm>
            <a:off x="629841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87" name="Google Shape;87;p19"/>
          <p:cNvSpPr txBox="1"/>
          <p:nvPr>
            <p:ph idx="1" type="body"/>
          </p:nvPr>
        </p:nvSpPr>
        <p:spPr>
          <a:xfrm>
            <a:off x="629841" y="1260872"/>
            <a:ext cx="3868500" cy="6180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1" sz="1500"/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b="1" sz="1400"/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5pPr>
            <a:lvl6pPr indent="-2286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6pPr>
            <a:lvl7pPr indent="-2286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7pPr>
            <a:lvl8pPr indent="-2286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8pPr>
            <a:lvl9pPr indent="-2286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9pPr>
          </a:lstStyle>
          <a:p/>
        </p:txBody>
      </p:sp>
      <p:sp>
        <p:nvSpPr>
          <p:cNvPr id="88" name="Google Shape;88;p19"/>
          <p:cNvSpPr txBox="1"/>
          <p:nvPr>
            <p:ph idx="2" type="body"/>
          </p:nvPr>
        </p:nvSpPr>
        <p:spPr>
          <a:xfrm>
            <a:off x="629841" y="1878806"/>
            <a:ext cx="3868500" cy="27633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-317500" lvl="0" marL="457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indent="-3175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indent="-3175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indent="-3175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indent="-3175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89" name="Google Shape;89;p19"/>
          <p:cNvSpPr txBox="1"/>
          <p:nvPr>
            <p:ph idx="3" type="body"/>
          </p:nvPr>
        </p:nvSpPr>
        <p:spPr>
          <a:xfrm>
            <a:off x="4629150" y="1260872"/>
            <a:ext cx="3887400" cy="6180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1" sz="1500"/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b="1" sz="1400"/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5pPr>
            <a:lvl6pPr indent="-2286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6pPr>
            <a:lvl7pPr indent="-2286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7pPr>
            <a:lvl8pPr indent="-2286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8pPr>
            <a:lvl9pPr indent="-2286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9pPr>
          </a:lstStyle>
          <a:p/>
        </p:txBody>
      </p:sp>
      <p:sp>
        <p:nvSpPr>
          <p:cNvPr id="90" name="Google Shape;90;p19"/>
          <p:cNvSpPr txBox="1"/>
          <p:nvPr>
            <p:ph idx="4" type="body"/>
          </p:nvPr>
        </p:nvSpPr>
        <p:spPr>
          <a:xfrm>
            <a:off x="4629150" y="1878806"/>
            <a:ext cx="3887400" cy="27633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-317500" lvl="0" marL="457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indent="-3175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indent="-3175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indent="-3175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indent="-3175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91" name="Google Shape;91;p19"/>
          <p:cNvSpPr txBox="1"/>
          <p:nvPr>
            <p:ph idx="10" type="dt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92" name="Google Shape;92;p19"/>
          <p:cNvSpPr txBox="1"/>
          <p:nvPr>
            <p:ph idx="11" type="ftr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93" name="Google Shape;93;p19"/>
          <p:cNvSpPr txBox="1"/>
          <p:nvPr>
            <p:ph idx="12" type="sldNum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rtl="0" algn="r">
              <a:spcBef>
                <a:spcPts val="0"/>
              </a:spcBef>
              <a:buNone/>
              <a:defRPr/>
            </a:lvl1pPr>
            <a:lvl2pPr indent="0" lvl="1" marL="0" rtl="0" algn="r">
              <a:spcBef>
                <a:spcPts val="0"/>
              </a:spcBef>
              <a:buNone/>
              <a:defRPr/>
            </a:lvl2pPr>
            <a:lvl3pPr indent="0" lvl="2" marL="0" rtl="0" algn="r">
              <a:spcBef>
                <a:spcPts val="0"/>
              </a:spcBef>
              <a:buNone/>
              <a:defRPr/>
            </a:lvl3pPr>
            <a:lvl4pPr indent="0" lvl="3" marL="0" rtl="0" algn="r">
              <a:spcBef>
                <a:spcPts val="0"/>
              </a:spcBef>
              <a:buNone/>
              <a:defRPr/>
            </a:lvl4pPr>
            <a:lvl5pPr indent="0" lvl="4" marL="0" rtl="0" algn="r">
              <a:spcBef>
                <a:spcPts val="0"/>
              </a:spcBef>
              <a:buNone/>
              <a:defRPr/>
            </a:lvl5pPr>
            <a:lvl6pPr indent="0" lvl="5" marL="0" rtl="0" algn="r">
              <a:spcBef>
                <a:spcPts val="0"/>
              </a:spcBef>
              <a:buNone/>
              <a:defRPr/>
            </a:lvl6pPr>
            <a:lvl7pPr indent="0" lvl="6" marL="0" rtl="0" algn="r">
              <a:spcBef>
                <a:spcPts val="0"/>
              </a:spcBef>
              <a:buNone/>
              <a:defRPr/>
            </a:lvl7pPr>
            <a:lvl8pPr indent="0" lvl="7" marL="0" rtl="0" algn="r">
              <a:spcBef>
                <a:spcPts val="0"/>
              </a:spcBef>
              <a:buNone/>
              <a:defRPr/>
            </a:lvl8pPr>
            <a:lvl9pPr indent="0" lvl="8" marL="0" rt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Nur Titel" type="titleOnly">
  <p:cSld name="TITLE_ONLY"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20"/>
          <p:cNvSpPr txBox="1"/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96" name="Google Shape;96;p20"/>
          <p:cNvSpPr txBox="1"/>
          <p:nvPr>
            <p:ph idx="10" type="dt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97" name="Google Shape;97;p20"/>
          <p:cNvSpPr txBox="1"/>
          <p:nvPr>
            <p:ph idx="11" type="ftr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98" name="Google Shape;98;p20"/>
          <p:cNvSpPr txBox="1"/>
          <p:nvPr>
            <p:ph idx="12" type="sldNum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rtl="0" algn="r">
              <a:spcBef>
                <a:spcPts val="0"/>
              </a:spcBef>
              <a:buNone/>
              <a:defRPr/>
            </a:lvl1pPr>
            <a:lvl2pPr indent="0" lvl="1" marL="0" rtl="0" algn="r">
              <a:spcBef>
                <a:spcPts val="0"/>
              </a:spcBef>
              <a:buNone/>
              <a:defRPr/>
            </a:lvl2pPr>
            <a:lvl3pPr indent="0" lvl="2" marL="0" rtl="0" algn="r">
              <a:spcBef>
                <a:spcPts val="0"/>
              </a:spcBef>
              <a:buNone/>
              <a:defRPr/>
            </a:lvl3pPr>
            <a:lvl4pPr indent="0" lvl="3" marL="0" rtl="0" algn="r">
              <a:spcBef>
                <a:spcPts val="0"/>
              </a:spcBef>
              <a:buNone/>
              <a:defRPr/>
            </a:lvl4pPr>
            <a:lvl5pPr indent="0" lvl="4" marL="0" rtl="0" algn="r">
              <a:spcBef>
                <a:spcPts val="0"/>
              </a:spcBef>
              <a:buNone/>
              <a:defRPr/>
            </a:lvl5pPr>
            <a:lvl6pPr indent="0" lvl="5" marL="0" rtl="0" algn="r">
              <a:spcBef>
                <a:spcPts val="0"/>
              </a:spcBef>
              <a:buNone/>
              <a:defRPr/>
            </a:lvl6pPr>
            <a:lvl7pPr indent="0" lvl="6" marL="0" rtl="0" algn="r">
              <a:spcBef>
                <a:spcPts val="0"/>
              </a:spcBef>
              <a:buNone/>
              <a:defRPr/>
            </a:lvl7pPr>
            <a:lvl8pPr indent="0" lvl="7" marL="0" rtl="0" algn="r">
              <a:spcBef>
                <a:spcPts val="0"/>
              </a:spcBef>
              <a:buNone/>
              <a:defRPr/>
            </a:lvl8pPr>
            <a:lvl9pPr indent="0" lvl="8" marL="0" rt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Inhalt mit Überschrift" type="objTx">
  <p:cSld name="OBJECT_WITH_CAPTION_TEXT"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21"/>
          <p:cNvSpPr txBox="1"/>
          <p:nvPr>
            <p:ph type="title"/>
          </p:nvPr>
        </p:nvSpPr>
        <p:spPr>
          <a:xfrm>
            <a:off x="629841" y="342900"/>
            <a:ext cx="2949000" cy="12003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01" name="Google Shape;101;p21"/>
          <p:cNvSpPr txBox="1"/>
          <p:nvPr>
            <p:ph idx="1" type="body"/>
          </p:nvPr>
        </p:nvSpPr>
        <p:spPr>
          <a:xfrm>
            <a:off x="3887391" y="740569"/>
            <a:ext cx="4629300" cy="36552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-381000" lvl="0" marL="457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indent="-36195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  <a:defRPr sz="2100"/>
            </a:lvl2pPr>
            <a:lvl3pPr indent="-3429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2385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4pPr>
            <a:lvl5pPr indent="-32385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5pPr>
            <a:lvl6pPr indent="-3238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6pPr>
            <a:lvl7pPr indent="-3238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7pPr>
            <a:lvl8pPr indent="-3238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8pPr>
            <a:lvl9pPr indent="-3238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9pPr>
          </a:lstStyle>
          <a:p/>
        </p:txBody>
      </p:sp>
      <p:sp>
        <p:nvSpPr>
          <p:cNvPr id="102" name="Google Shape;102;p21"/>
          <p:cNvSpPr txBox="1"/>
          <p:nvPr>
            <p:ph idx="2" type="body"/>
          </p:nvPr>
        </p:nvSpPr>
        <p:spPr>
          <a:xfrm>
            <a:off x="629841" y="1543050"/>
            <a:ext cx="2949000" cy="28587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/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5pPr>
            <a:lvl6pPr indent="-2286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6pPr>
            <a:lvl7pPr indent="-2286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7pPr>
            <a:lvl8pPr indent="-2286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8pPr>
            <a:lvl9pPr indent="-2286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9pPr>
          </a:lstStyle>
          <a:p/>
        </p:txBody>
      </p:sp>
      <p:sp>
        <p:nvSpPr>
          <p:cNvPr id="103" name="Google Shape;103;p21"/>
          <p:cNvSpPr txBox="1"/>
          <p:nvPr>
            <p:ph idx="10" type="dt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04" name="Google Shape;104;p21"/>
          <p:cNvSpPr txBox="1"/>
          <p:nvPr>
            <p:ph idx="11" type="ftr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05" name="Google Shape;105;p21"/>
          <p:cNvSpPr txBox="1"/>
          <p:nvPr>
            <p:ph idx="12" type="sldNum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rtl="0" algn="r">
              <a:spcBef>
                <a:spcPts val="0"/>
              </a:spcBef>
              <a:buNone/>
              <a:defRPr/>
            </a:lvl1pPr>
            <a:lvl2pPr indent="0" lvl="1" marL="0" rtl="0" algn="r">
              <a:spcBef>
                <a:spcPts val="0"/>
              </a:spcBef>
              <a:buNone/>
              <a:defRPr/>
            </a:lvl2pPr>
            <a:lvl3pPr indent="0" lvl="2" marL="0" rtl="0" algn="r">
              <a:spcBef>
                <a:spcPts val="0"/>
              </a:spcBef>
              <a:buNone/>
              <a:defRPr/>
            </a:lvl3pPr>
            <a:lvl4pPr indent="0" lvl="3" marL="0" rtl="0" algn="r">
              <a:spcBef>
                <a:spcPts val="0"/>
              </a:spcBef>
              <a:buNone/>
              <a:defRPr/>
            </a:lvl4pPr>
            <a:lvl5pPr indent="0" lvl="4" marL="0" rtl="0" algn="r">
              <a:spcBef>
                <a:spcPts val="0"/>
              </a:spcBef>
              <a:buNone/>
              <a:defRPr/>
            </a:lvl5pPr>
            <a:lvl6pPr indent="0" lvl="5" marL="0" rtl="0" algn="r">
              <a:spcBef>
                <a:spcPts val="0"/>
              </a:spcBef>
              <a:buNone/>
              <a:defRPr/>
            </a:lvl6pPr>
            <a:lvl7pPr indent="0" lvl="6" marL="0" rtl="0" algn="r">
              <a:spcBef>
                <a:spcPts val="0"/>
              </a:spcBef>
              <a:buNone/>
              <a:defRPr/>
            </a:lvl7pPr>
            <a:lvl8pPr indent="0" lvl="7" marL="0" rtl="0" algn="r">
              <a:spcBef>
                <a:spcPts val="0"/>
              </a:spcBef>
              <a:buNone/>
              <a:defRPr/>
            </a:lvl8pPr>
            <a:lvl9pPr indent="0" lvl="8" marL="0" rt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ild mit Überschrift" type="picTx">
  <p:cSld name="PICTURE_WITH_CAPTION_TEXT"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22"/>
          <p:cNvSpPr txBox="1"/>
          <p:nvPr>
            <p:ph type="title"/>
          </p:nvPr>
        </p:nvSpPr>
        <p:spPr>
          <a:xfrm>
            <a:off x="629841" y="342900"/>
            <a:ext cx="2949000" cy="12003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08" name="Google Shape;108;p22"/>
          <p:cNvSpPr/>
          <p:nvPr>
            <p:ph idx="2" type="pic"/>
          </p:nvPr>
        </p:nvSpPr>
        <p:spPr>
          <a:xfrm>
            <a:off x="3887391" y="740569"/>
            <a:ext cx="4629300" cy="36552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lvl="0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None/>
              <a:defRPr b="0" i="0" sz="2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9" name="Google Shape;109;p22"/>
          <p:cNvSpPr txBox="1"/>
          <p:nvPr>
            <p:ph idx="1" type="body"/>
          </p:nvPr>
        </p:nvSpPr>
        <p:spPr>
          <a:xfrm>
            <a:off x="629841" y="1543050"/>
            <a:ext cx="2949000" cy="28587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/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5pPr>
            <a:lvl6pPr indent="-2286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6pPr>
            <a:lvl7pPr indent="-2286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7pPr>
            <a:lvl8pPr indent="-2286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8pPr>
            <a:lvl9pPr indent="-2286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9pPr>
          </a:lstStyle>
          <a:p/>
        </p:txBody>
      </p:sp>
      <p:sp>
        <p:nvSpPr>
          <p:cNvPr id="110" name="Google Shape;110;p22"/>
          <p:cNvSpPr txBox="1"/>
          <p:nvPr>
            <p:ph idx="10" type="dt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11" name="Google Shape;111;p22"/>
          <p:cNvSpPr txBox="1"/>
          <p:nvPr>
            <p:ph idx="11" type="ftr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12" name="Google Shape;112;p22"/>
          <p:cNvSpPr txBox="1"/>
          <p:nvPr>
            <p:ph idx="12" type="sldNum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rtl="0" algn="r">
              <a:spcBef>
                <a:spcPts val="0"/>
              </a:spcBef>
              <a:buNone/>
              <a:defRPr/>
            </a:lvl1pPr>
            <a:lvl2pPr indent="0" lvl="1" marL="0" rtl="0" algn="r">
              <a:spcBef>
                <a:spcPts val="0"/>
              </a:spcBef>
              <a:buNone/>
              <a:defRPr/>
            </a:lvl2pPr>
            <a:lvl3pPr indent="0" lvl="2" marL="0" rtl="0" algn="r">
              <a:spcBef>
                <a:spcPts val="0"/>
              </a:spcBef>
              <a:buNone/>
              <a:defRPr/>
            </a:lvl3pPr>
            <a:lvl4pPr indent="0" lvl="3" marL="0" rtl="0" algn="r">
              <a:spcBef>
                <a:spcPts val="0"/>
              </a:spcBef>
              <a:buNone/>
              <a:defRPr/>
            </a:lvl4pPr>
            <a:lvl5pPr indent="0" lvl="4" marL="0" rtl="0" algn="r">
              <a:spcBef>
                <a:spcPts val="0"/>
              </a:spcBef>
              <a:buNone/>
              <a:defRPr/>
            </a:lvl5pPr>
            <a:lvl6pPr indent="0" lvl="5" marL="0" rtl="0" algn="r">
              <a:spcBef>
                <a:spcPts val="0"/>
              </a:spcBef>
              <a:buNone/>
              <a:defRPr/>
            </a:lvl6pPr>
            <a:lvl7pPr indent="0" lvl="6" marL="0" rtl="0" algn="r">
              <a:spcBef>
                <a:spcPts val="0"/>
              </a:spcBef>
              <a:buNone/>
              <a:defRPr/>
            </a:lvl7pPr>
            <a:lvl8pPr indent="0" lvl="7" marL="0" rtl="0" algn="r">
              <a:spcBef>
                <a:spcPts val="0"/>
              </a:spcBef>
              <a:buNone/>
              <a:defRPr/>
            </a:lvl8pPr>
            <a:lvl9pPr indent="0" lvl="8" marL="0" rt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el und vertikaler Text" type="vertTx">
  <p:cSld name="VERTICAL_TEXT"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23"/>
          <p:cNvSpPr txBox="1"/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15" name="Google Shape;115;p23"/>
          <p:cNvSpPr txBox="1"/>
          <p:nvPr>
            <p:ph idx="1" type="body"/>
          </p:nvPr>
        </p:nvSpPr>
        <p:spPr>
          <a:xfrm rot="5400000">
            <a:off x="2940300" y="-942431"/>
            <a:ext cx="3263400" cy="78867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-317500" lvl="0" marL="457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indent="-3175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indent="-3175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indent="-3175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indent="-3175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116" name="Google Shape;116;p23"/>
          <p:cNvSpPr txBox="1"/>
          <p:nvPr>
            <p:ph idx="10" type="dt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17" name="Google Shape;117;p23"/>
          <p:cNvSpPr txBox="1"/>
          <p:nvPr>
            <p:ph idx="11" type="ftr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18" name="Google Shape;118;p23"/>
          <p:cNvSpPr txBox="1"/>
          <p:nvPr>
            <p:ph idx="12" type="sldNum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rtl="0" algn="r">
              <a:spcBef>
                <a:spcPts val="0"/>
              </a:spcBef>
              <a:buNone/>
              <a:defRPr/>
            </a:lvl1pPr>
            <a:lvl2pPr indent="0" lvl="1" marL="0" rtl="0" algn="r">
              <a:spcBef>
                <a:spcPts val="0"/>
              </a:spcBef>
              <a:buNone/>
              <a:defRPr/>
            </a:lvl2pPr>
            <a:lvl3pPr indent="0" lvl="2" marL="0" rtl="0" algn="r">
              <a:spcBef>
                <a:spcPts val="0"/>
              </a:spcBef>
              <a:buNone/>
              <a:defRPr/>
            </a:lvl3pPr>
            <a:lvl4pPr indent="0" lvl="3" marL="0" rtl="0" algn="r">
              <a:spcBef>
                <a:spcPts val="0"/>
              </a:spcBef>
              <a:buNone/>
              <a:defRPr/>
            </a:lvl4pPr>
            <a:lvl5pPr indent="0" lvl="4" marL="0" rtl="0" algn="r">
              <a:spcBef>
                <a:spcPts val="0"/>
              </a:spcBef>
              <a:buNone/>
              <a:defRPr/>
            </a:lvl5pPr>
            <a:lvl6pPr indent="0" lvl="5" marL="0" rtl="0" algn="r">
              <a:spcBef>
                <a:spcPts val="0"/>
              </a:spcBef>
              <a:buNone/>
              <a:defRPr/>
            </a:lvl6pPr>
            <a:lvl7pPr indent="0" lvl="6" marL="0" rtl="0" algn="r">
              <a:spcBef>
                <a:spcPts val="0"/>
              </a:spcBef>
              <a:buNone/>
              <a:defRPr/>
            </a:lvl7pPr>
            <a:lvl8pPr indent="0" lvl="7" marL="0" rtl="0" algn="r">
              <a:spcBef>
                <a:spcPts val="0"/>
              </a:spcBef>
              <a:buNone/>
              <a:defRPr/>
            </a:lvl8pPr>
            <a:lvl9pPr indent="0" lvl="8" marL="0" rt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Vertikaler Titel und Text" type="vertTitleAndTx">
  <p:cSld name="VERTICAL_TITLE_AND_VERTICAL_TEXT"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24"/>
          <p:cNvSpPr txBox="1"/>
          <p:nvPr>
            <p:ph type="title"/>
          </p:nvPr>
        </p:nvSpPr>
        <p:spPr>
          <a:xfrm rot="5400000">
            <a:off x="5350050" y="1467544"/>
            <a:ext cx="4359000" cy="1971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21" name="Google Shape;121;p24"/>
          <p:cNvSpPr txBox="1"/>
          <p:nvPr>
            <p:ph idx="1" type="body"/>
          </p:nvPr>
        </p:nvSpPr>
        <p:spPr>
          <a:xfrm rot="5400000">
            <a:off x="1349475" y="-447056"/>
            <a:ext cx="4359000" cy="58008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-317500" lvl="0" marL="457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indent="-3175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indent="-3175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indent="-3175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indent="-3175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122" name="Google Shape;122;p24"/>
          <p:cNvSpPr txBox="1"/>
          <p:nvPr>
            <p:ph idx="10" type="dt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23" name="Google Shape;123;p24"/>
          <p:cNvSpPr txBox="1"/>
          <p:nvPr>
            <p:ph idx="11" type="ftr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24" name="Google Shape;124;p24"/>
          <p:cNvSpPr txBox="1"/>
          <p:nvPr>
            <p:ph idx="12" type="sldNum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rtl="0" algn="r">
              <a:spcBef>
                <a:spcPts val="0"/>
              </a:spcBef>
              <a:buNone/>
              <a:defRPr/>
            </a:lvl1pPr>
            <a:lvl2pPr indent="0" lvl="1" marL="0" rtl="0" algn="r">
              <a:spcBef>
                <a:spcPts val="0"/>
              </a:spcBef>
              <a:buNone/>
              <a:defRPr/>
            </a:lvl2pPr>
            <a:lvl3pPr indent="0" lvl="2" marL="0" rtl="0" algn="r">
              <a:spcBef>
                <a:spcPts val="0"/>
              </a:spcBef>
              <a:buNone/>
              <a:defRPr/>
            </a:lvl3pPr>
            <a:lvl4pPr indent="0" lvl="3" marL="0" rtl="0" algn="r">
              <a:spcBef>
                <a:spcPts val="0"/>
              </a:spcBef>
              <a:buNone/>
              <a:defRPr/>
            </a:lvl4pPr>
            <a:lvl5pPr indent="0" lvl="4" marL="0" rtl="0" algn="r">
              <a:spcBef>
                <a:spcPts val="0"/>
              </a:spcBef>
              <a:buNone/>
              <a:defRPr/>
            </a:lvl5pPr>
            <a:lvl6pPr indent="0" lvl="5" marL="0" rtl="0" algn="r">
              <a:spcBef>
                <a:spcPts val="0"/>
              </a:spcBef>
              <a:buNone/>
              <a:defRPr/>
            </a:lvl6pPr>
            <a:lvl7pPr indent="0" lvl="6" marL="0" rtl="0" algn="r">
              <a:spcBef>
                <a:spcPts val="0"/>
              </a:spcBef>
              <a:buNone/>
              <a:defRPr/>
            </a:lvl7pPr>
            <a:lvl8pPr indent="0" lvl="7" marL="0" rtl="0" algn="r">
              <a:spcBef>
                <a:spcPts val="0"/>
              </a:spcBef>
              <a:buNone/>
              <a:defRPr/>
            </a:lvl8pPr>
            <a:lvl9pPr indent="0" lvl="8" marL="0" rt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_HEADER_1">
  <p:cSld name="SECTION_HEADER_1">
    <p:bg>
      <p:bgPr>
        <a:solidFill>
          <a:schemeClr val="dk1"/>
        </a:solidFill>
      </p:bgPr>
    </p:bg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6" name="Google Shape;126;p25"/>
          <p:cNvCxnSpPr/>
          <p:nvPr/>
        </p:nvCxnSpPr>
        <p:spPr>
          <a:xfrm>
            <a:off x="425200" y="415650"/>
            <a:ext cx="8296800" cy="0"/>
          </a:xfrm>
          <a:prstGeom prst="straightConnector1">
            <a:avLst/>
          </a:prstGeom>
          <a:noFill/>
          <a:ln cap="flat" cmpd="sng" w="381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27" name="Google Shape;127;p25"/>
          <p:cNvCxnSpPr/>
          <p:nvPr/>
        </p:nvCxnSpPr>
        <p:spPr>
          <a:xfrm>
            <a:off x="425200" y="4740000"/>
            <a:ext cx="8296800" cy="0"/>
          </a:xfrm>
          <a:prstGeom prst="straightConnector1">
            <a:avLst/>
          </a:prstGeom>
          <a:noFill/>
          <a:ln cap="flat" cmpd="sng" w="1905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28" name="Google Shape;128;p25"/>
          <p:cNvSpPr txBox="1"/>
          <p:nvPr>
            <p:ph type="title"/>
          </p:nvPr>
        </p:nvSpPr>
        <p:spPr>
          <a:xfrm>
            <a:off x="406425" y="1806825"/>
            <a:ext cx="8296800" cy="1542000"/>
          </a:xfrm>
          <a:prstGeom prst="rect">
            <a:avLst/>
          </a:prstGeom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29" name="Google Shape;129;p25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>
              <a:buNone/>
              <a:defRPr>
                <a:solidFill>
                  <a:schemeClr val="lt1"/>
                </a:solidFill>
              </a:defRPr>
            </a:lvl1pPr>
            <a:lvl2pPr lvl="1" rtl="0">
              <a:buNone/>
              <a:defRPr>
                <a:solidFill>
                  <a:schemeClr val="lt1"/>
                </a:solidFill>
              </a:defRPr>
            </a:lvl2pPr>
            <a:lvl3pPr lvl="2" rtl="0">
              <a:buNone/>
              <a:defRPr>
                <a:solidFill>
                  <a:schemeClr val="lt1"/>
                </a:solidFill>
              </a:defRPr>
            </a:lvl3pPr>
            <a:lvl4pPr lvl="3" rtl="0">
              <a:buNone/>
              <a:defRPr>
                <a:solidFill>
                  <a:schemeClr val="lt1"/>
                </a:solidFill>
              </a:defRPr>
            </a:lvl4pPr>
            <a:lvl5pPr lvl="4" rtl="0">
              <a:buNone/>
              <a:defRPr>
                <a:solidFill>
                  <a:schemeClr val="lt1"/>
                </a:solidFill>
              </a:defRPr>
            </a:lvl5pPr>
            <a:lvl6pPr lvl="5" rtl="0">
              <a:buNone/>
              <a:defRPr>
                <a:solidFill>
                  <a:schemeClr val="lt1"/>
                </a:solidFill>
              </a:defRPr>
            </a:lvl6pPr>
            <a:lvl7pPr lvl="6" rtl="0">
              <a:buNone/>
              <a:defRPr>
                <a:solidFill>
                  <a:schemeClr val="lt1"/>
                </a:solidFill>
              </a:defRPr>
            </a:lvl7pPr>
            <a:lvl8pPr lvl="7" rtl="0">
              <a:buNone/>
              <a:defRPr>
                <a:solidFill>
                  <a:schemeClr val="lt1"/>
                </a:solidFill>
              </a:defRPr>
            </a:lvl8pPr>
            <a:lvl9pPr lvl="8" rtl="0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1">
  <p:cSld name="1"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26"/>
          <p:cNvSpPr txBox="1"/>
          <p:nvPr>
            <p:ph type="title"/>
          </p:nvPr>
        </p:nvSpPr>
        <p:spPr>
          <a:xfrm>
            <a:off x="457731" y="342900"/>
            <a:ext cx="82266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700"/>
              <a:buFont typeface="Cabin"/>
              <a:buNone/>
              <a:defRPr b="0" i="0" sz="1700" u="none" cap="none" strike="noStrike">
                <a:solidFill>
                  <a:srgbClr val="3F3F3F"/>
                </a:solidFill>
                <a:latin typeface="Cabin"/>
                <a:ea typeface="Cabin"/>
                <a:cs typeface="Cabin"/>
                <a:sym typeface="Cabin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9pPr>
          </a:lstStyle>
          <a:p/>
        </p:txBody>
      </p:sp>
      <p:sp>
        <p:nvSpPr>
          <p:cNvPr id="132" name="Google Shape;132;p26"/>
          <p:cNvSpPr txBox="1"/>
          <p:nvPr>
            <p:ph idx="1" type="body"/>
          </p:nvPr>
        </p:nvSpPr>
        <p:spPr>
          <a:xfrm>
            <a:off x="457731" y="1362075"/>
            <a:ext cx="8226600" cy="3437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98450" lvl="0" marL="457200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184B75"/>
              </a:buClr>
              <a:buSzPts val="1100"/>
              <a:buFont typeface="Calibri"/>
              <a:buChar char="​"/>
              <a:defRPr b="0" i="1" sz="1100" u="none" cap="none" strike="noStrike">
                <a:solidFill>
                  <a:srgbClr val="184B75"/>
                </a:solidFill>
                <a:latin typeface="Cabin"/>
                <a:ea typeface="Cabin"/>
                <a:cs typeface="Cabin"/>
                <a:sym typeface="Cabin"/>
              </a:defRPr>
            </a:lvl1pPr>
            <a:lvl2pPr indent="-298450" lvl="1" marL="914400" marR="0" rtl="0" algn="l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Calibri"/>
              <a:buChar char="​"/>
              <a:defRPr b="0" i="1" sz="1100" u="none" cap="none" strike="noStrike">
                <a:solidFill>
                  <a:schemeClr val="dk2"/>
                </a:solidFill>
                <a:latin typeface="Cabin"/>
                <a:ea typeface="Cabin"/>
                <a:cs typeface="Cabin"/>
                <a:sym typeface="Cabin"/>
              </a:defRPr>
            </a:lvl2pPr>
            <a:lvl3pPr indent="-279400" lvl="2" marL="1371600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800"/>
              <a:buFont typeface="Calibri"/>
              <a:buChar char="​"/>
              <a:defRPr b="0" i="0" sz="800" u="none" cap="none" strike="noStrike">
                <a:solidFill>
                  <a:schemeClr val="dk2"/>
                </a:solidFill>
                <a:latin typeface="Cabin"/>
                <a:ea typeface="Cabin"/>
                <a:cs typeface="Cabin"/>
                <a:sym typeface="Cabin"/>
              </a:defRPr>
            </a:lvl3pPr>
            <a:lvl4pPr indent="-279400" lvl="3" marL="1828800" marR="0" rtl="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ts val="800"/>
              <a:buFont typeface="Calibri"/>
              <a:buChar char="​"/>
              <a:defRPr b="0" i="1" sz="800" u="none" cap="none" strike="noStrike">
                <a:solidFill>
                  <a:schemeClr val="accent2"/>
                </a:solidFill>
                <a:latin typeface="Cabin"/>
                <a:ea typeface="Cabin"/>
                <a:cs typeface="Cabin"/>
                <a:sym typeface="Cabin"/>
              </a:defRPr>
            </a:lvl4pPr>
            <a:lvl5pPr indent="-260350" lvl="4" marL="22860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00"/>
              <a:buFont typeface="Calibri"/>
              <a:buChar char="​"/>
              <a:defRPr b="0" i="0" sz="500" u="none" cap="none" strike="noStrike">
                <a:solidFill>
                  <a:schemeClr val="dk2"/>
                </a:solidFill>
                <a:latin typeface="Cabin"/>
                <a:ea typeface="Cabin"/>
                <a:cs typeface="Cabin"/>
                <a:sym typeface="Cabin"/>
              </a:defRPr>
            </a:lvl5pPr>
            <a:lvl6pPr indent="-323850" lvl="5" marL="2743200" marR="0" rtl="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6pPr>
            <a:lvl7pPr indent="-323850" lvl="6" marL="3200400" marR="0" rtl="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7pPr>
            <a:lvl8pPr indent="-323850" lvl="7" marL="3657600" marR="0" rtl="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8pPr>
            <a:lvl9pPr indent="-323850" lvl="8" marL="4114800" marR="0" rtl="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/>
        </p:txBody>
      </p:sp>
      <p:sp>
        <p:nvSpPr>
          <p:cNvPr id="133" name="Google Shape;133;p26"/>
          <p:cNvSpPr txBox="1"/>
          <p:nvPr>
            <p:ph idx="2" type="body"/>
          </p:nvPr>
        </p:nvSpPr>
        <p:spPr>
          <a:xfrm>
            <a:off x="459580" y="850949"/>
            <a:ext cx="8227200" cy="402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6"/>
              </a:buClr>
              <a:buSzPts val="1100"/>
              <a:buFont typeface="Calibri"/>
              <a:buNone/>
              <a:defRPr b="0" i="1" sz="1100" u="none" cap="none" strike="noStrike">
                <a:solidFill>
                  <a:schemeClr val="accent6"/>
                </a:solidFill>
                <a:latin typeface="Cabin"/>
                <a:ea typeface="Cabin"/>
                <a:cs typeface="Cabin"/>
                <a:sym typeface="Cabin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2"/>
              </a:buClr>
              <a:buSzPts val="1500"/>
              <a:buFont typeface="Calibri"/>
              <a:buNone/>
              <a:defRPr b="1" i="1" sz="1500" u="none" cap="none" strike="noStrike">
                <a:solidFill>
                  <a:schemeClr val="dk2"/>
                </a:solidFill>
                <a:latin typeface="Cabin"/>
                <a:ea typeface="Cabin"/>
                <a:cs typeface="Cabin"/>
                <a:sym typeface="Cabin"/>
              </a:defRPr>
            </a:lvl2pPr>
            <a:lvl3pPr indent="-228600" lvl="2" marL="1371600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Calibri"/>
              <a:buNone/>
              <a:defRPr b="1" i="0" sz="1400" u="none" cap="none" strike="noStrike">
                <a:solidFill>
                  <a:schemeClr val="dk2"/>
                </a:solidFill>
                <a:latin typeface="Cabin"/>
                <a:ea typeface="Cabin"/>
                <a:cs typeface="Cabin"/>
                <a:sym typeface="Cabin"/>
              </a:defRPr>
            </a:lvl3pPr>
            <a:lvl4pPr indent="-228600" lvl="3" marL="1828800" marR="0" rtl="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ts val="1200"/>
              <a:buFont typeface="Calibri"/>
              <a:buNone/>
              <a:defRPr b="1" i="1" sz="1200" u="none" cap="none" strike="noStrike">
                <a:solidFill>
                  <a:schemeClr val="accent2"/>
                </a:solidFill>
                <a:latin typeface="Cabin"/>
                <a:ea typeface="Cabin"/>
                <a:cs typeface="Cabin"/>
                <a:sym typeface="Cabin"/>
              </a:defRPr>
            </a:lvl4pPr>
            <a:lvl5pPr indent="-228600" lvl="4" marL="22860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Calibri"/>
              <a:buNone/>
              <a:defRPr b="1" i="0" sz="1200" u="none" cap="none" strike="noStrike">
                <a:solidFill>
                  <a:schemeClr val="dk2"/>
                </a:solidFill>
                <a:latin typeface="Cabin"/>
                <a:ea typeface="Cabin"/>
                <a:cs typeface="Cabin"/>
                <a:sym typeface="Cabin"/>
              </a:defRPr>
            </a:lvl5pPr>
            <a:lvl6pPr indent="-228600" lvl="5" marL="2743200" marR="0" rtl="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1" i="0" sz="12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6pPr>
            <a:lvl7pPr indent="-228600" lvl="6" marL="3200400" marR="0" rtl="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1" i="0" sz="12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7pPr>
            <a:lvl8pPr indent="-228600" lvl="7" marL="3657600" marR="0" rtl="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1" i="0" sz="12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8pPr>
            <a:lvl9pPr indent="-228600" lvl="8" marL="4114800" marR="0" rtl="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1" i="0" sz="12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/>
        </p:txBody>
      </p:sp>
      <p:grpSp>
        <p:nvGrpSpPr>
          <p:cNvPr id="134" name="Google Shape;134;p26"/>
          <p:cNvGrpSpPr/>
          <p:nvPr/>
        </p:nvGrpSpPr>
        <p:grpSpPr>
          <a:xfrm>
            <a:off x="-151322" y="-105891"/>
            <a:ext cx="9439944" cy="5352412"/>
            <a:chOff x="-151322" y="-141189"/>
            <a:chExt cx="9439944" cy="7136549"/>
          </a:xfrm>
        </p:grpSpPr>
        <p:grpSp>
          <p:nvGrpSpPr>
            <p:cNvPr id="135" name="Google Shape;135;p26"/>
            <p:cNvGrpSpPr/>
            <p:nvPr/>
          </p:nvGrpSpPr>
          <p:grpSpPr>
            <a:xfrm>
              <a:off x="457731" y="6873224"/>
              <a:ext cx="8226688" cy="122137"/>
              <a:chOff x="457731" y="6582508"/>
              <a:chExt cx="8226688" cy="486600"/>
            </a:xfrm>
          </p:grpSpPr>
          <p:cxnSp>
            <p:nvCxnSpPr>
              <p:cNvPr id="136" name="Google Shape;136;p26"/>
              <p:cNvCxnSpPr/>
              <p:nvPr/>
            </p:nvCxnSpPr>
            <p:spPr>
              <a:xfrm>
                <a:off x="457731" y="6582508"/>
                <a:ext cx="0" cy="48660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dk1"/>
                </a:solidFill>
                <a:prstDash val="dot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137" name="Google Shape;137;p26"/>
              <p:cNvCxnSpPr/>
              <p:nvPr/>
            </p:nvCxnSpPr>
            <p:spPr>
              <a:xfrm>
                <a:off x="8684419" y="6582508"/>
                <a:ext cx="0" cy="48660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dk1"/>
                </a:solidFill>
                <a:prstDash val="dot"/>
                <a:round/>
                <a:headEnd len="sm" w="sm" type="none"/>
                <a:tailEnd len="sm" w="sm" type="none"/>
              </a:ln>
            </p:spPr>
          </p:cxnSp>
          <p:grpSp>
            <p:nvGrpSpPr>
              <p:cNvPr id="138" name="Google Shape;138;p26"/>
              <p:cNvGrpSpPr/>
              <p:nvPr/>
            </p:nvGrpSpPr>
            <p:grpSpPr>
              <a:xfrm>
                <a:off x="7986158" y="6582508"/>
                <a:ext cx="152400" cy="486600"/>
                <a:chOff x="7983415" y="6582508"/>
                <a:chExt cx="152400" cy="486600"/>
              </a:xfrm>
            </p:grpSpPr>
            <p:cxnSp>
              <p:nvCxnSpPr>
                <p:cNvPr id="139" name="Google Shape;139;p26"/>
                <p:cNvCxnSpPr/>
                <p:nvPr/>
              </p:nvCxnSpPr>
              <p:spPr>
                <a:xfrm>
                  <a:off x="8135815" y="6582508"/>
                  <a:ext cx="0" cy="48660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  <p:cxnSp>
              <p:nvCxnSpPr>
                <p:cNvPr id="140" name="Google Shape;140;p26"/>
                <p:cNvCxnSpPr/>
                <p:nvPr/>
              </p:nvCxnSpPr>
              <p:spPr>
                <a:xfrm>
                  <a:off x="7983415" y="6582508"/>
                  <a:ext cx="0" cy="48660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</p:grpSp>
          <p:grpSp>
            <p:nvGrpSpPr>
              <p:cNvPr id="141" name="Google Shape;141;p26"/>
              <p:cNvGrpSpPr/>
              <p:nvPr/>
            </p:nvGrpSpPr>
            <p:grpSpPr>
              <a:xfrm>
                <a:off x="7287901" y="6582508"/>
                <a:ext cx="152400" cy="486600"/>
                <a:chOff x="7983415" y="6582508"/>
                <a:chExt cx="152400" cy="486600"/>
              </a:xfrm>
            </p:grpSpPr>
            <p:cxnSp>
              <p:nvCxnSpPr>
                <p:cNvPr id="142" name="Google Shape;142;p26"/>
                <p:cNvCxnSpPr/>
                <p:nvPr/>
              </p:nvCxnSpPr>
              <p:spPr>
                <a:xfrm>
                  <a:off x="8135815" y="6582508"/>
                  <a:ext cx="0" cy="48660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  <p:cxnSp>
              <p:nvCxnSpPr>
                <p:cNvPr id="143" name="Google Shape;143;p26"/>
                <p:cNvCxnSpPr/>
                <p:nvPr/>
              </p:nvCxnSpPr>
              <p:spPr>
                <a:xfrm>
                  <a:off x="7983415" y="6582508"/>
                  <a:ext cx="0" cy="48660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</p:grpSp>
          <p:grpSp>
            <p:nvGrpSpPr>
              <p:cNvPr id="144" name="Google Shape;144;p26"/>
              <p:cNvGrpSpPr/>
              <p:nvPr/>
            </p:nvGrpSpPr>
            <p:grpSpPr>
              <a:xfrm>
                <a:off x="6589644" y="6582508"/>
                <a:ext cx="152400" cy="486600"/>
                <a:chOff x="7983415" y="6582508"/>
                <a:chExt cx="152400" cy="486600"/>
              </a:xfrm>
            </p:grpSpPr>
            <p:cxnSp>
              <p:nvCxnSpPr>
                <p:cNvPr id="145" name="Google Shape;145;p26"/>
                <p:cNvCxnSpPr/>
                <p:nvPr/>
              </p:nvCxnSpPr>
              <p:spPr>
                <a:xfrm>
                  <a:off x="8135815" y="6582508"/>
                  <a:ext cx="0" cy="48660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  <p:cxnSp>
              <p:nvCxnSpPr>
                <p:cNvPr id="146" name="Google Shape;146;p26"/>
                <p:cNvCxnSpPr/>
                <p:nvPr/>
              </p:nvCxnSpPr>
              <p:spPr>
                <a:xfrm>
                  <a:off x="7983415" y="6582508"/>
                  <a:ext cx="0" cy="48660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</p:grpSp>
          <p:grpSp>
            <p:nvGrpSpPr>
              <p:cNvPr id="147" name="Google Shape;147;p26"/>
              <p:cNvGrpSpPr/>
              <p:nvPr/>
            </p:nvGrpSpPr>
            <p:grpSpPr>
              <a:xfrm>
                <a:off x="5891387" y="6582508"/>
                <a:ext cx="152400" cy="486600"/>
                <a:chOff x="7983415" y="6582508"/>
                <a:chExt cx="152400" cy="486600"/>
              </a:xfrm>
            </p:grpSpPr>
            <p:cxnSp>
              <p:nvCxnSpPr>
                <p:cNvPr id="148" name="Google Shape;148;p26"/>
                <p:cNvCxnSpPr/>
                <p:nvPr/>
              </p:nvCxnSpPr>
              <p:spPr>
                <a:xfrm>
                  <a:off x="8135815" y="6582508"/>
                  <a:ext cx="0" cy="48660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  <p:cxnSp>
              <p:nvCxnSpPr>
                <p:cNvPr id="149" name="Google Shape;149;p26"/>
                <p:cNvCxnSpPr/>
                <p:nvPr/>
              </p:nvCxnSpPr>
              <p:spPr>
                <a:xfrm>
                  <a:off x="7983415" y="6582508"/>
                  <a:ext cx="0" cy="48660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</p:grpSp>
          <p:grpSp>
            <p:nvGrpSpPr>
              <p:cNvPr id="150" name="Google Shape;150;p26"/>
              <p:cNvGrpSpPr/>
              <p:nvPr/>
            </p:nvGrpSpPr>
            <p:grpSpPr>
              <a:xfrm>
                <a:off x="5193130" y="6582508"/>
                <a:ext cx="152400" cy="486600"/>
                <a:chOff x="7983415" y="6582508"/>
                <a:chExt cx="152400" cy="486600"/>
              </a:xfrm>
            </p:grpSpPr>
            <p:cxnSp>
              <p:nvCxnSpPr>
                <p:cNvPr id="151" name="Google Shape;151;p26"/>
                <p:cNvCxnSpPr/>
                <p:nvPr/>
              </p:nvCxnSpPr>
              <p:spPr>
                <a:xfrm>
                  <a:off x="8135815" y="6582508"/>
                  <a:ext cx="0" cy="48660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  <p:cxnSp>
              <p:nvCxnSpPr>
                <p:cNvPr id="152" name="Google Shape;152;p26"/>
                <p:cNvCxnSpPr/>
                <p:nvPr/>
              </p:nvCxnSpPr>
              <p:spPr>
                <a:xfrm>
                  <a:off x="7983415" y="6582508"/>
                  <a:ext cx="0" cy="48660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</p:grpSp>
          <p:grpSp>
            <p:nvGrpSpPr>
              <p:cNvPr id="153" name="Google Shape;153;p26"/>
              <p:cNvGrpSpPr/>
              <p:nvPr/>
            </p:nvGrpSpPr>
            <p:grpSpPr>
              <a:xfrm>
                <a:off x="4494873" y="6582508"/>
                <a:ext cx="152400" cy="486600"/>
                <a:chOff x="7983415" y="6582508"/>
                <a:chExt cx="152400" cy="486600"/>
              </a:xfrm>
            </p:grpSpPr>
            <p:cxnSp>
              <p:nvCxnSpPr>
                <p:cNvPr id="154" name="Google Shape;154;p26"/>
                <p:cNvCxnSpPr/>
                <p:nvPr/>
              </p:nvCxnSpPr>
              <p:spPr>
                <a:xfrm>
                  <a:off x="8135815" y="6582508"/>
                  <a:ext cx="0" cy="48660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  <p:cxnSp>
              <p:nvCxnSpPr>
                <p:cNvPr id="155" name="Google Shape;155;p26"/>
                <p:cNvCxnSpPr/>
                <p:nvPr/>
              </p:nvCxnSpPr>
              <p:spPr>
                <a:xfrm>
                  <a:off x="7983415" y="6582508"/>
                  <a:ext cx="0" cy="48660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</p:grpSp>
          <p:grpSp>
            <p:nvGrpSpPr>
              <p:cNvPr id="156" name="Google Shape;156;p26"/>
              <p:cNvGrpSpPr/>
              <p:nvPr/>
            </p:nvGrpSpPr>
            <p:grpSpPr>
              <a:xfrm>
                <a:off x="3796616" y="6582508"/>
                <a:ext cx="152400" cy="486600"/>
                <a:chOff x="7983415" y="6582508"/>
                <a:chExt cx="152400" cy="486600"/>
              </a:xfrm>
            </p:grpSpPr>
            <p:cxnSp>
              <p:nvCxnSpPr>
                <p:cNvPr id="157" name="Google Shape;157;p26"/>
                <p:cNvCxnSpPr/>
                <p:nvPr/>
              </p:nvCxnSpPr>
              <p:spPr>
                <a:xfrm>
                  <a:off x="8135815" y="6582508"/>
                  <a:ext cx="0" cy="48660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  <p:cxnSp>
              <p:nvCxnSpPr>
                <p:cNvPr id="158" name="Google Shape;158;p26"/>
                <p:cNvCxnSpPr/>
                <p:nvPr/>
              </p:nvCxnSpPr>
              <p:spPr>
                <a:xfrm>
                  <a:off x="7983415" y="6582508"/>
                  <a:ext cx="0" cy="48660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</p:grpSp>
          <p:grpSp>
            <p:nvGrpSpPr>
              <p:cNvPr id="159" name="Google Shape;159;p26"/>
              <p:cNvGrpSpPr/>
              <p:nvPr/>
            </p:nvGrpSpPr>
            <p:grpSpPr>
              <a:xfrm>
                <a:off x="3098359" y="6582508"/>
                <a:ext cx="152400" cy="486600"/>
                <a:chOff x="7983415" y="6582508"/>
                <a:chExt cx="152400" cy="486600"/>
              </a:xfrm>
            </p:grpSpPr>
            <p:cxnSp>
              <p:nvCxnSpPr>
                <p:cNvPr id="160" name="Google Shape;160;p26"/>
                <p:cNvCxnSpPr/>
                <p:nvPr/>
              </p:nvCxnSpPr>
              <p:spPr>
                <a:xfrm>
                  <a:off x="8135815" y="6582508"/>
                  <a:ext cx="0" cy="48660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  <p:cxnSp>
              <p:nvCxnSpPr>
                <p:cNvPr id="161" name="Google Shape;161;p26"/>
                <p:cNvCxnSpPr/>
                <p:nvPr/>
              </p:nvCxnSpPr>
              <p:spPr>
                <a:xfrm>
                  <a:off x="7983415" y="6582508"/>
                  <a:ext cx="0" cy="48660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</p:grpSp>
          <p:grpSp>
            <p:nvGrpSpPr>
              <p:cNvPr id="162" name="Google Shape;162;p26"/>
              <p:cNvGrpSpPr/>
              <p:nvPr/>
            </p:nvGrpSpPr>
            <p:grpSpPr>
              <a:xfrm>
                <a:off x="2400102" y="6582508"/>
                <a:ext cx="152400" cy="486600"/>
                <a:chOff x="7983415" y="6582508"/>
                <a:chExt cx="152400" cy="486600"/>
              </a:xfrm>
            </p:grpSpPr>
            <p:cxnSp>
              <p:nvCxnSpPr>
                <p:cNvPr id="163" name="Google Shape;163;p26"/>
                <p:cNvCxnSpPr/>
                <p:nvPr/>
              </p:nvCxnSpPr>
              <p:spPr>
                <a:xfrm>
                  <a:off x="8135815" y="6582508"/>
                  <a:ext cx="0" cy="48660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  <p:cxnSp>
              <p:nvCxnSpPr>
                <p:cNvPr id="164" name="Google Shape;164;p26"/>
                <p:cNvCxnSpPr/>
                <p:nvPr/>
              </p:nvCxnSpPr>
              <p:spPr>
                <a:xfrm>
                  <a:off x="7983415" y="6582508"/>
                  <a:ext cx="0" cy="48660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</p:grpSp>
          <p:grpSp>
            <p:nvGrpSpPr>
              <p:cNvPr id="165" name="Google Shape;165;p26"/>
              <p:cNvGrpSpPr/>
              <p:nvPr/>
            </p:nvGrpSpPr>
            <p:grpSpPr>
              <a:xfrm>
                <a:off x="1701845" y="6582508"/>
                <a:ext cx="152400" cy="486600"/>
                <a:chOff x="7983415" y="6582508"/>
                <a:chExt cx="152400" cy="486600"/>
              </a:xfrm>
            </p:grpSpPr>
            <p:cxnSp>
              <p:nvCxnSpPr>
                <p:cNvPr id="166" name="Google Shape;166;p26"/>
                <p:cNvCxnSpPr/>
                <p:nvPr/>
              </p:nvCxnSpPr>
              <p:spPr>
                <a:xfrm>
                  <a:off x="8135815" y="6582508"/>
                  <a:ext cx="0" cy="48660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  <p:cxnSp>
              <p:nvCxnSpPr>
                <p:cNvPr id="167" name="Google Shape;167;p26"/>
                <p:cNvCxnSpPr/>
                <p:nvPr/>
              </p:nvCxnSpPr>
              <p:spPr>
                <a:xfrm>
                  <a:off x="7983415" y="6582508"/>
                  <a:ext cx="0" cy="48660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</p:grpSp>
          <p:grpSp>
            <p:nvGrpSpPr>
              <p:cNvPr id="168" name="Google Shape;168;p26"/>
              <p:cNvGrpSpPr/>
              <p:nvPr/>
            </p:nvGrpSpPr>
            <p:grpSpPr>
              <a:xfrm>
                <a:off x="1003588" y="6582508"/>
                <a:ext cx="152400" cy="486600"/>
                <a:chOff x="7983415" y="6582508"/>
                <a:chExt cx="152400" cy="486600"/>
              </a:xfrm>
            </p:grpSpPr>
            <p:cxnSp>
              <p:nvCxnSpPr>
                <p:cNvPr id="169" name="Google Shape;169;p26"/>
                <p:cNvCxnSpPr/>
                <p:nvPr/>
              </p:nvCxnSpPr>
              <p:spPr>
                <a:xfrm>
                  <a:off x="8135815" y="6582508"/>
                  <a:ext cx="0" cy="48660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  <p:cxnSp>
              <p:nvCxnSpPr>
                <p:cNvPr id="170" name="Google Shape;170;p26"/>
                <p:cNvCxnSpPr/>
                <p:nvPr/>
              </p:nvCxnSpPr>
              <p:spPr>
                <a:xfrm>
                  <a:off x="7983415" y="6582508"/>
                  <a:ext cx="0" cy="48660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</p:grpSp>
        </p:grpSp>
        <p:grpSp>
          <p:nvGrpSpPr>
            <p:cNvPr id="171" name="Google Shape;171;p26"/>
            <p:cNvGrpSpPr/>
            <p:nvPr/>
          </p:nvGrpSpPr>
          <p:grpSpPr>
            <a:xfrm>
              <a:off x="-151322" y="454006"/>
              <a:ext cx="122137" cy="5945205"/>
              <a:chOff x="-238872" y="454006"/>
              <a:chExt cx="122137" cy="5945205"/>
            </a:xfrm>
          </p:grpSpPr>
          <p:cxnSp>
            <p:nvCxnSpPr>
              <p:cNvPr id="172" name="Google Shape;172;p26"/>
              <p:cNvCxnSpPr/>
              <p:nvPr/>
            </p:nvCxnSpPr>
            <p:spPr>
              <a:xfrm>
                <a:off x="-177809" y="392956"/>
                <a:ext cx="0" cy="12210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dk1"/>
                </a:solidFill>
                <a:prstDash val="dot"/>
                <a:round/>
                <a:headEnd len="sm" w="sm" type="none"/>
                <a:tailEnd len="sm" w="sm" type="none"/>
              </a:ln>
            </p:spPr>
          </p:cxnSp>
          <p:grpSp>
            <p:nvGrpSpPr>
              <p:cNvPr id="173" name="Google Shape;173;p26"/>
              <p:cNvGrpSpPr/>
              <p:nvPr/>
            </p:nvGrpSpPr>
            <p:grpSpPr>
              <a:xfrm rot="5400000">
                <a:off x="-254004" y="5940698"/>
                <a:ext cx="152400" cy="122137"/>
                <a:chOff x="7983415" y="6582508"/>
                <a:chExt cx="152400" cy="486600"/>
              </a:xfrm>
            </p:grpSpPr>
            <p:cxnSp>
              <p:nvCxnSpPr>
                <p:cNvPr id="174" name="Google Shape;174;p26"/>
                <p:cNvCxnSpPr/>
                <p:nvPr/>
              </p:nvCxnSpPr>
              <p:spPr>
                <a:xfrm>
                  <a:off x="8135815" y="6582508"/>
                  <a:ext cx="0" cy="48660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  <p:cxnSp>
              <p:nvCxnSpPr>
                <p:cNvPr id="175" name="Google Shape;175;p26"/>
                <p:cNvCxnSpPr/>
                <p:nvPr/>
              </p:nvCxnSpPr>
              <p:spPr>
                <a:xfrm>
                  <a:off x="7983415" y="6582508"/>
                  <a:ext cx="0" cy="48660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</p:grpSp>
          <p:grpSp>
            <p:nvGrpSpPr>
              <p:cNvPr id="176" name="Google Shape;176;p26"/>
              <p:cNvGrpSpPr/>
              <p:nvPr/>
            </p:nvGrpSpPr>
            <p:grpSpPr>
              <a:xfrm rot="5400000">
                <a:off x="-254004" y="5467056"/>
                <a:ext cx="152400" cy="122137"/>
                <a:chOff x="7983415" y="6582508"/>
                <a:chExt cx="152400" cy="486600"/>
              </a:xfrm>
            </p:grpSpPr>
            <p:cxnSp>
              <p:nvCxnSpPr>
                <p:cNvPr id="177" name="Google Shape;177;p26"/>
                <p:cNvCxnSpPr/>
                <p:nvPr/>
              </p:nvCxnSpPr>
              <p:spPr>
                <a:xfrm>
                  <a:off x="8135815" y="6582508"/>
                  <a:ext cx="0" cy="48660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  <p:cxnSp>
              <p:nvCxnSpPr>
                <p:cNvPr id="178" name="Google Shape;178;p26"/>
                <p:cNvCxnSpPr/>
                <p:nvPr/>
              </p:nvCxnSpPr>
              <p:spPr>
                <a:xfrm>
                  <a:off x="7983415" y="6582508"/>
                  <a:ext cx="0" cy="48660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</p:grpSp>
          <p:grpSp>
            <p:nvGrpSpPr>
              <p:cNvPr id="179" name="Google Shape;179;p26"/>
              <p:cNvGrpSpPr/>
              <p:nvPr/>
            </p:nvGrpSpPr>
            <p:grpSpPr>
              <a:xfrm rot="5400000">
                <a:off x="-254004" y="4993414"/>
                <a:ext cx="152400" cy="122137"/>
                <a:chOff x="7983415" y="6582508"/>
                <a:chExt cx="152400" cy="486600"/>
              </a:xfrm>
            </p:grpSpPr>
            <p:cxnSp>
              <p:nvCxnSpPr>
                <p:cNvPr id="180" name="Google Shape;180;p26"/>
                <p:cNvCxnSpPr/>
                <p:nvPr/>
              </p:nvCxnSpPr>
              <p:spPr>
                <a:xfrm>
                  <a:off x="8135815" y="6582508"/>
                  <a:ext cx="0" cy="48660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  <p:cxnSp>
              <p:nvCxnSpPr>
                <p:cNvPr id="181" name="Google Shape;181;p26"/>
                <p:cNvCxnSpPr/>
                <p:nvPr/>
              </p:nvCxnSpPr>
              <p:spPr>
                <a:xfrm>
                  <a:off x="7983415" y="6582508"/>
                  <a:ext cx="0" cy="48660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</p:grpSp>
          <p:grpSp>
            <p:nvGrpSpPr>
              <p:cNvPr id="182" name="Google Shape;182;p26"/>
              <p:cNvGrpSpPr/>
              <p:nvPr/>
            </p:nvGrpSpPr>
            <p:grpSpPr>
              <a:xfrm rot="5400000">
                <a:off x="-254004" y="4519772"/>
                <a:ext cx="152400" cy="122137"/>
                <a:chOff x="7983415" y="6582508"/>
                <a:chExt cx="152400" cy="486600"/>
              </a:xfrm>
            </p:grpSpPr>
            <p:cxnSp>
              <p:nvCxnSpPr>
                <p:cNvPr id="183" name="Google Shape;183;p26"/>
                <p:cNvCxnSpPr/>
                <p:nvPr/>
              </p:nvCxnSpPr>
              <p:spPr>
                <a:xfrm>
                  <a:off x="8135815" y="6582508"/>
                  <a:ext cx="0" cy="48660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  <p:cxnSp>
              <p:nvCxnSpPr>
                <p:cNvPr id="184" name="Google Shape;184;p26"/>
                <p:cNvCxnSpPr/>
                <p:nvPr/>
              </p:nvCxnSpPr>
              <p:spPr>
                <a:xfrm>
                  <a:off x="7983415" y="6582508"/>
                  <a:ext cx="0" cy="48660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</p:grpSp>
          <p:grpSp>
            <p:nvGrpSpPr>
              <p:cNvPr id="185" name="Google Shape;185;p26"/>
              <p:cNvGrpSpPr/>
              <p:nvPr/>
            </p:nvGrpSpPr>
            <p:grpSpPr>
              <a:xfrm rot="5400000">
                <a:off x="-254004" y="4046130"/>
                <a:ext cx="152400" cy="122137"/>
                <a:chOff x="7983415" y="6582508"/>
                <a:chExt cx="152400" cy="486600"/>
              </a:xfrm>
            </p:grpSpPr>
            <p:cxnSp>
              <p:nvCxnSpPr>
                <p:cNvPr id="186" name="Google Shape;186;p26"/>
                <p:cNvCxnSpPr/>
                <p:nvPr/>
              </p:nvCxnSpPr>
              <p:spPr>
                <a:xfrm>
                  <a:off x="8135815" y="6582508"/>
                  <a:ext cx="0" cy="48660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  <p:cxnSp>
              <p:nvCxnSpPr>
                <p:cNvPr id="187" name="Google Shape;187;p26"/>
                <p:cNvCxnSpPr/>
                <p:nvPr/>
              </p:nvCxnSpPr>
              <p:spPr>
                <a:xfrm>
                  <a:off x="7983415" y="6582508"/>
                  <a:ext cx="0" cy="48660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</p:grpSp>
          <p:grpSp>
            <p:nvGrpSpPr>
              <p:cNvPr id="188" name="Google Shape;188;p26"/>
              <p:cNvGrpSpPr/>
              <p:nvPr/>
            </p:nvGrpSpPr>
            <p:grpSpPr>
              <a:xfrm rot="5400000">
                <a:off x="-254004" y="3572488"/>
                <a:ext cx="152400" cy="122137"/>
                <a:chOff x="7983415" y="6582508"/>
                <a:chExt cx="152400" cy="486600"/>
              </a:xfrm>
            </p:grpSpPr>
            <p:cxnSp>
              <p:nvCxnSpPr>
                <p:cNvPr id="189" name="Google Shape;189;p26"/>
                <p:cNvCxnSpPr/>
                <p:nvPr/>
              </p:nvCxnSpPr>
              <p:spPr>
                <a:xfrm>
                  <a:off x="8135815" y="6582508"/>
                  <a:ext cx="0" cy="48660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  <p:cxnSp>
              <p:nvCxnSpPr>
                <p:cNvPr id="190" name="Google Shape;190;p26"/>
                <p:cNvCxnSpPr/>
                <p:nvPr/>
              </p:nvCxnSpPr>
              <p:spPr>
                <a:xfrm>
                  <a:off x="7983415" y="6582508"/>
                  <a:ext cx="0" cy="48660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</p:grpSp>
          <p:grpSp>
            <p:nvGrpSpPr>
              <p:cNvPr id="191" name="Google Shape;191;p26"/>
              <p:cNvGrpSpPr/>
              <p:nvPr/>
            </p:nvGrpSpPr>
            <p:grpSpPr>
              <a:xfrm rot="5400000">
                <a:off x="-254004" y="3098846"/>
                <a:ext cx="152400" cy="122137"/>
                <a:chOff x="7983415" y="6582508"/>
                <a:chExt cx="152400" cy="486600"/>
              </a:xfrm>
            </p:grpSpPr>
            <p:cxnSp>
              <p:nvCxnSpPr>
                <p:cNvPr id="192" name="Google Shape;192;p26"/>
                <p:cNvCxnSpPr/>
                <p:nvPr/>
              </p:nvCxnSpPr>
              <p:spPr>
                <a:xfrm>
                  <a:off x="8135815" y="6582508"/>
                  <a:ext cx="0" cy="48660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  <p:cxnSp>
              <p:nvCxnSpPr>
                <p:cNvPr id="193" name="Google Shape;193;p26"/>
                <p:cNvCxnSpPr/>
                <p:nvPr/>
              </p:nvCxnSpPr>
              <p:spPr>
                <a:xfrm>
                  <a:off x="7983415" y="6582508"/>
                  <a:ext cx="0" cy="48660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</p:grpSp>
          <p:grpSp>
            <p:nvGrpSpPr>
              <p:cNvPr id="194" name="Google Shape;194;p26"/>
              <p:cNvGrpSpPr/>
              <p:nvPr/>
            </p:nvGrpSpPr>
            <p:grpSpPr>
              <a:xfrm rot="5400000">
                <a:off x="-254004" y="2625204"/>
                <a:ext cx="152400" cy="122137"/>
                <a:chOff x="7983415" y="6582508"/>
                <a:chExt cx="152400" cy="486600"/>
              </a:xfrm>
            </p:grpSpPr>
            <p:cxnSp>
              <p:nvCxnSpPr>
                <p:cNvPr id="195" name="Google Shape;195;p26"/>
                <p:cNvCxnSpPr/>
                <p:nvPr/>
              </p:nvCxnSpPr>
              <p:spPr>
                <a:xfrm>
                  <a:off x="8135815" y="6582508"/>
                  <a:ext cx="0" cy="48660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  <p:cxnSp>
              <p:nvCxnSpPr>
                <p:cNvPr id="196" name="Google Shape;196;p26"/>
                <p:cNvCxnSpPr/>
                <p:nvPr/>
              </p:nvCxnSpPr>
              <p:spPr>
                <a:xfrm>
                  <a:off x="7983415" y="6582508"/>
                  <a:ext cx="0" cy="48660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</p:grpSp>
          <p:grpSp>
            <p:nvGrpSpPr>
              <p:cNvPr id="197" name="Google Shape;197;p26"/>
              <p:cNvGrpSpPr/>
              <p:nvPr/>
            </p:nvGrpSpPr>
            <p:grpSpPr>
              <a:xfrm rot="5400000">
                <a:off x="-254004" y="2151562"/>
                <a:ext cx="152400" cy="122137"/>
                <a:chOff x="7983415" y="6582508"/>
                <a:chExt cx="152400" cy="486600"/>
              </a:xfrm>
            </p:grpSpPr>
            <p:cxnSp>
              <p:nvCxnSpPr>
                <p:cNvPr id="198" name="Google Shape;198;p26"/>
                <p:cNvCxnSpPr/>
                <p:nvPr/>
              </p:nvCxnSpPr>
              <p:spPr>
                <a:xfrm>
                  <a:off x="8135815" y="6582508"/>
                  <a:ext cx="0" cy="48660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  <p:cxnSp>
              <p:nvCxnSpPr>
                <p:cNvPr id="199" name="Google Shape;199;p26"/>
                <p:cNvCxnSpPr/>
                <p:nvPr/>
              </p:nvCxnSpPr>
              <p:spPr>
                <a:xfrm>
                  <a:off x="7983415" y="6582508"/>
                  <a:ext cx="0" cy="48660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</p:grpSp>
          <p:grpSp>
            <p:nvGrpSpPr>
              <p:cNvPr id="200" name="Google Shape;200;p26"/>
              <p:cNvGrpSpPr/>
              <p:nvPr/>
            </p:nvGrpSpPr>
            <p:grpSpPr>
              <a:xfrm rot="5400000">
                <a:off x="-254004" y="1677920"/>
                <a:ext cx="152400" cy="122137"/>
                <a:chOff x="7983415" y="6582508"/>
                <a:chExt cx="152400" cy="486600"/>
              </a:xfrm>
            </p:grpSpPr>
            <p:cxnSp>
              <p:nvCxnSpPr>
                <p:cNvPr id="201" name="Google Shape;201;p26"/>
                <p:cNvCxnSpPr/>
                <p:nvPr/>
              </p:nvCxnSpPr>
              <p:spPr>
                <a:xfrm>
                  <a:off x="8135815" y="6582508"/>
                  <a:ext cx="0" cy="48660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  <p:cxnSp>
              <p:nvCxnSpPr>
                <p:cNvPr id="202" name="Google Shape;202;p26"/>
                <p:cNvCxnSpPr/>
                <p:nvPr/>
              </p:nvCxnSpPr>
              <p:spPr>
                <a:xfrm>
                  <a:off x="7983415" y="6582508"/>
                  <a:ext cx="0" cy="48660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</p:grpSp>
          <p:grpSp>
            <p:nvGrpSpPr>
              <p:cNvPr id="203" name="Google Shape;203;p26"/>
              <p:cNvGrpSpPr/>
              <p:nvPr/>
            </p:nvGrpSpPr>
            <p:grpSpPr>
              <a:xfrm rot="5400000">
                <a:off x="-254004" y="997329"/>
                <a:ext cx="152400" cy="122137"/>
                <a:chOff x="7983415" y="6582508"/>
                <a:chExt cx="152400" cy="486600"/>
              </a:xfrm>
            </p:grpSpPr>
            <p:cxnSp>
              <p:nvCxnSpPr>
                <p:cNvPr id="204" name="Google Shape;204;p26"/>
                <p:cNvCxnSpPr/>
                <p:nvPr/>
              </p:nvCxnSpPr>
              <p:spPr>
                <a:xfrm>
                  <a:off x="8135815" y="6582508"/>
                  <a:ext cx="0" cy="48660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  <p:cxnSp>
              <p:nvCxnSpPr>
                <p:cNvPr id="205" name="Google Shape;205;p26"/>
                <p:cNvCxnSpPr/>
                <p:nvPr/>
              </p:nvCxnSpPr>
              <p:spPr>
                <a:xfrm>
                  <a:off x="7983415" y="6582508"/>
                  <a:ext cx="0" cy="48660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</p:grpSp>
          <p:cxnSp>
            <p:nvCxnSpPr>
              <p:cNvPr id="206" name="Google Shape;206;p26"/>
              <p:cNvCxnSpPr/>
              <p:nvPr/>
            </p:nvCxnSpPr>
            <p:spPr>
              <a:xfrm>
                <a:off x="-177809" y="6338161"/>
                <a:ext cx="0" cy="12210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dk1"/>
                </a:solidFill>
                <a:prstDash val="dot"/>
                <a:round/>
                <a:headEnd len="sm" w="sm" type="none"/>
                <a:tailEnd len="sm" w="sm" type="none"/>
              </a:ln>
            </p:spPr>
          </p:cxnSp>
        </p:grpSp>
        <p:grpSp>
          <p:nvGrpSpPr>
            <p:cNvPr id="207" name="Google Shape;207;p26"/>
            <p:cNvGrpSpPr/>
            <p:nvPr/>
          </p:nvGrpSpPr>
          <p:grpSpPr>
            <a:xfrm>
              <a:off x="9166485" y="454006"/>
              <a:ext cx="122137" cy="5945205"/>
              <a:chOff x="-238872" y="454006"/>
              <a:chExt cx="122137" cy="5945205"/>
            </a:xfrm>
          </p:grpSpPr>
          <p:cxnSp>
            <p:nvCxnSpPr>
              <p:cNvPr id="208" name="Google Shape;208;p26"/>
              <p:cNvCxnSpPr/>
              <p:nvPr/>
            </p:nvCxnSpPr>
            <p:spPr>
              <a:xfrm>
                <a:off x="-177809" y="392956"/>
                <a:ext cx="0" cy="12210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dk1"/>
                </a:solidFill>
                <a:prstDash val="dot"/>
                <a:round/>
                <a:headEnd len="sm" w="sm" type="none"/>
                <a:tailEnd len="sm" w="sm" type="none"/>
              </a:ln>
            </p:spPr>
          </p:cxnSp>
          <p:grpSp>
            <p:nvGrpSpPr>
              <p:cNvPr id="209" name="Google Shape;209;p26"/>
              <p:cNvGrpSpPr/>
              <p:nvPr/>
            </p:nvGrpSpPr>
            <p:grpSpPr>
              <a:xfrm rot="5400000">
                <a:off x="-254004" y="5940698"/>
                <a:ext cx="152400" cy="122137"/>
                <a:chOff x="7983415" y="6582508"/>
                <a:chExt cx="152400" cy="486600"/>
              </a:xfrm>
            </p:grpSpPr>
            <p:cxnSp>
              <p:nvCxnSpPr>
                <p:cNvPr id="210" name="Google Shape;210;p26"/>
                <p:cNvCxnSpPr/>
                <p:nvPr/>
              </p:nvCxnSpPr>
              <p:spPr>
                <a:xfrm>
                  <a:off x="8135815" y="6582508"/>
                  <a:ext cx="0" cy="48660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  <p:cxnSp>
              <p:nvCxnSpPr>
                <p:cNvPr id="211" name="Google Shape;211;p26"/>
                <p:cNvCxnSpPr/>
                <p:nvPr/>
              </p:nvCxnSpPr>
              <p:spPr>
                <a:xfrm>
                  <a:off x="7983415" y="6582508"/>
                  <a:ext cx="0" cy="48660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</p:grpSp>
          <p:grpSp>
            <p:nvGrpSpPr>
              <p:cNvPr id="212" name="Google Shape;212;p26"/>
              <p:cNvGrpSpPr/>
              <p:nvPr/>
            </p:nvGrpSpPr>
            <p:grpSpPr>
              <a:xfrm rot="5400000">
                <a:off x="-254004" y="5467056"/>
                <a:ext cx="152400" cy="122137"/>
                <a:chOff x="7983415" y="6582508"/>
                <a:chExt cx="152400" cy="486600"/>
              </a:xfrm>
            </p:grpSpPr>
            <p:cxnSp>
              <p:nvCxnSpPr>
                <p:cNvPr id="213" name="Google Shape;213;p26"/>
                <p:cNvCxnSpPr/>
                <p:nvPr/>
              </p:nvCxnSpPr>
              <p:spPr>
                <a:xfrm>
                  <a:off x="8135815" y="6582508"/>
                  <a:ext cx="0" cy="48660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  <p:cxnSp>
              <p:nvCxnSpPr>
                <p:cNvPr id="214" name="Google Shape;214;p26"/>
                <p:cNvCxnSpPr/>
                <p:nvPr/>
              </p:nvCxnSpPr>
              <p:spPr>
                <a:xfrm>
                  <a:off x="7983415" y="6582508"/>
                  <a:ext cx="0" cy="48660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</p:grpSp>
          <p:grpSp>
            <p:nvGrpSpPr>
              <p:cNvPr id="215" name="Google Shape;215;p26"/>
              <p:cNvGrpSpPr/>
              <p:nvPr/>
            </p:nvGrpSpPr>
            <p:grpSpPr>
              <a:xfrm rot="5400000">
                <a:off x="-254004" y="4993414"/>
                <a:ext cx="152400" cy="122137"/>
                <a:chOff x="7983415" y="6582508"/>
                <a:chExt cx="152400" cy="486600"/>
              </a:xfrm>
            </p:grpSpPr>
            <p:cxnSp>
              <p:nvCxnSpPr>
                <p:cNvPr id="216" name="Google Shape;216;p26"/>
                <p:cNvCxnSpPr/>
                <p:nvPr/>
              </p:nvCxnSpPr>
              <p:spPr>
                <a:xfrm>
                  <a:off x="8135815" y="6582508"/>
                  <a:ext cx="0" cy="48660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  <p:cxnSp>
              <p:nvCxnSpPr>
                <p:cNvPr id="217" name="Google Shape;217;p26"/>
                <p:cNvCxnSpPr/>
                <p:nvPr/>
              </p:nvCxnSpPr>
              <p:spPr>
                <a:xfrm>
                  <a:off x="7983415" y="6582508"/>
                  <a:ext cx="0" cy="48660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</p:grpSp>
          <p:grpSp>
            <p:nvGrpSpPr>
              <p:cNvPr id="218" name="Google Shape;218;p26"/>
              <p:cNvGrpSpPr/>
              <p:nvPr/>
            </p:nvGrpSpPr>
            <p:grpSpPr>
              <a:xfrm rot="5400000">
                <a:off x="-254004" y="4519772"/>
                <a:ext cx="152400" cy="122137"/>
                <a:chOff x="7983415" y="6582508"/>
                <a:chExt cx="152400" cy="486600"/>
              </a:xfrm>
            </p:grpSpPr>
            <p:cxnSp>
              <p:nvCxnSpPr>
                <p:cNvPr id="219" name="Google Shape;219;p26"/>
                <p:cNvCxnSpPr/>
                <p:nvPr/>
              </p:nvCxnSpPr>
              <p:spPr>
                <a:xfrm>
                  <a:off x="8135815" y="6582508"/>
                  <a:ext cx="0" cy="48660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  <p:cxnSp>
              <p:nvCxnSpPr>
                <p:cNvPr id="220" name="Google Shape;220;p26"/>
                <p:cNvCxnSpPr/>
                <p:nvPr/>
              </p:nvCxnSpPr>
              <p:spPr>
                <a:xfrm>
                  <a:off x="7983415" y="6582508"/>
                  <a:ext cx="0" cy="48660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</p:grpSp>
          <p:grpSp>
            <p:nvGrpSpPr>
              <p:cNvPr id="221" name="Google Shape;221;p26"/>
              <p:cNvGrpSpPr/>
              <p:nvPr/>
            </p:nvGrpSpPr>
            <p:grpSpPr>
              <a:xfrm rot="5400000">
                <a:off x="-254004" y="4046130"/>
                <a:ext cx="152400" cy="122137"/>
                <a:chOff x="7983415" y="6582508"/>
                <a:chExt cx="152400" cy="486600"/>
              </a:xfrm>
            </p:grpSpPr>
            <p:cxnSp>
              <p:nvCxnSpPr>
                <p:cNvPr id="222" name="Google Shape;222;p26"/>
                <p:cNvCxnSpPr/>
                <p:nvPr/>
              </p:nvCxnSpPr>
              <p:spPr>
                <a:xfrm>
                  <a:off x="8135815" y="6582508"/>
                  <a:ext cx="0" cy="48660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  <p:cxnSp>
              <p:nvCxnSpPr>
                <p:cNvPr id="223" name="Google Shape;223;p26"/>
                <p:cNvCxnSpPr/>
                <p:nvPr/>
              </p:nvCxnSpPr>
              <p:spPr>
                <a:xfrm>
                  <a:off x="7983415" y="6582508"/>
                  <a:ext cx="0" cy="48660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</p:grpSp>
          <p:grpSp>
            <p:nvGrpSpPr>
              <p:cNvPr id="224" name="Google Shape;224;p26"/>
              <p:cNvGrpSpPr/>
              <p:nvPr/>
            </p:nvGrpSpPr>
            <p:grpSpPr>
              <a:xfrm rot="5400000">
                <a:off x="-254004" y="3572488"/>
                <a:ext cx="152400" cy="122137"/>
                <a:chOff x="7983415" y="6582508"/>
                <a:chExt cx="152400" cy="486600"/>
              </a:xfrm>
            </p:grpSpPr>
            <p:cxnSp>
              <p:nvCxnSpPr>
                <p:cNvPr id="225" name="Google Shape;225;p26"/>
                <p:cNvCxnSpPr/>
                <p:nvPr/>
              </p:nvCxnSpPr>
              <p:spPr>
                <a:xfrm>
                  <a:off x="8135815" y="6582508"/>
                  <a:ext cx="0" cy="48660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  <p:cxnSp>
              <p:nvCxnSpPr>
                <p:cNvPr id="226" name="Google Shape;226;p26"/>
                <p:cNvCxnSpPr/>
                <p:nvPr/>
              </p:nvCxnSpPr>
              <p:spPr>
                <a:xfrm>
                  <a:off x="7983415" y="6582508"/>
                  <a:ext cx="0" cy="48660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</p:grpSp>
          <p:grpSp>
            <p:nvGrpSpPr>
              <p:cNvPr id="227" name="Google Shape;227;p26"/>
              <p:cNvGrpSpPr/>
              <p:nvPr/>
            </p:nvGrpSpPr>
            <p:grpSpPr>
              <a:xfrm rot="5400000">
                <a:off x="-254004" y="3098846"/>
                <a:ext cx="152400" cy="122137"/>
                <a:chOff x="7983415" y="6582508"/>
                <a:chExt cx="152400" cy="486600"/>
              </a:xfrm>
            </p:grpSpPr>
            <p:cxnSp>
              <p:nvCxnSpPr>
                <p:cNvPr id="228" name="Google Shape;228;p26"/>
                <p:cNvCxnSpPr/>
                <p:nvPr/>
              </p:nvCxnSpPr>
              <p:spPr>
                <a:xfrm>
                  <a:off x="8135815" y="6582508"/>
                  <a:ext cx="0" cy="48660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  <p:cxnSp>
              <p:nvCxnSpPr>
                <p:cNvPr id="229" name="Google Shape;229;p26"/>
                <p:cNvCxnSpPr/>
                <p:nvPr/>
              </p:nvCxnSpPr>
              <p:spPr>
                <a:xfrm>
                  <a:off x="7983415" y="6582508"/>
                  <a:ext cx="0" cy="48660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</p:grpSp>
          <p:grpSp>
            <p:nvGrpSpPr>
              <p:cNvPr id="230" name="Google Shape;230;p26"/>
              <p:cNvGrpSpPr/>
              <p:nvPr/>
            </p:nvGrpSpPr>
            <p:grpSpPr>
              <a:xfrm rot="5400000">
                <a:off x="-254004" y="2625204"/>
                <a:ext cx="152400" cy="122137"/>
                <a:chOff x="7983415" y="6582508"/>
                <a:chExt cx="152400" cy="486600"/>
              </a:xfrm>
            </p:grpSpPr>
            <p:cxnSp>
              <p:nvCxnSpPr>
                <p:cNvPr id="231" name="Google Shape;231;p26"/>
                <p:cNvCxnSpPr/>
                <p:nvPr/>
              </p:nvCxnSpPr>
              <p:spPr>
                <a:xfrm>
                  <a:off x="8135815" y="6582508"/>
                  <a:ext cx="0" cy="48660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  <p:cxnSp>
              <p:nvCxnSpPr>
                <p:cNvPr id="232" name="Google Shape;232;p26"/>
                <p:cNvCxnSpPr/>
                <p:nvPr/>
              </p:nvCxnSpPr>
              <p:spPr>
                <a:xfrm>
                  <a:off x="7983415" y="6582508"/>
                  <a:ext cx="0" cy="48660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</p:grpSp>
          <p:grpSp>
            <p:nvGrpSpPr>
              <p:cNvPr id="233" name="Google Shape;233;p26"/>
              <p:cNvGrpSpPr/>
              <p:nvPr/>
            </p:nvGrpSpPr>
            <p:grpSpPr>
              <a:xfrm rot="5400000">
                <a:off x="-254004" y="2151562"/>
                <a:ext cx="152400" cy="122137"/>
                <a:chOff x="7983415" y="6582508"/>
                <a:chExt cx="152400" cy="486600"/>
              </a:xfrm>
            </p:grpSpPr>
            <p:cxnSp>
              <p:nvCxnSpPr>
                <p:cNvPr id="234" name="Google Shape;234;p26"/>
                <p:cNvCxnSpPr/>
                <p:nvPr/>
              </p:nvCxnSpPr>
              <p:spPr>
                <a:xfrm>
                  <a:off x="8135815" y="6582508"/>
                  <a:ext cx="0" cy="48660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  <p:cxnSp>
              <p:nvCxnSpPr>
                <p:cNvPr id="235" name="Google Shape;235;p26"/>
                <p:cNvCxnSpPr/>
                <p:nvPr/>
              </p:nvCxnSpPr>
              <p:spPr>
                <a:xfrm>
                  <a:off x="7983415" y="6582508"/>
                  <a:ext cx="0" cy="48660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</p:grpSp>
          <p:grpSp>
            <p:nvGrpSpPr>
              <p:cNvPr id="236" name="Google Shape;236;p26"/>
              <p:cNvGrpSpPr/>
              <p:nvPr/>
            </p:nvGrpSpPr>
            <p:grpSpPr>
              <a:xfrm rot="5400000">
                <a:off x="-254004" y="1677920"/>
                <a:ext cx="152400" cy="122137"/>
                <a:chOff x="7983415" y="6582508"/>
                <a:chExt cx="152400" cy="486600"/>
              </a:xfrm>
            </p:grpSpPr>
            <p:cxnSp>
              <p:nvCxnSpPr>
                <p:cNvPr id="237" name="Google Shape;237;p26"/>
                <p:cNvCxnSpPr/>
                <p:nvPr/>
              </p:nvCxnSpPr>
              <p:spPr>
                <a:xfrm>
                  <a:off x="8135815" y="6582508"/>
                  <a:ext cx="0" cy="48660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  <p:cxnSp>
              <p:nvCxnSpPr>
                <p:cNvPr id="238" name="Google Shape;238;p26"/>
                <p:cNvCxnSpPr/>
                <p:nvPr/>
              </p:nvCxnSpPr>
              <p:spPr>
                <a:xfrm>
                  <a:off x="7983415" y="6582508"/>
                  <a:ext cx="0" cy="48660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</p:grpSp>
          <p:grpSp>
            <p:nvGrpSpPr>
              <p:cNvPr id="239" name="Google Shape;239;p26"/>
              <p:cNvGrpSpPr/>
              <p:nvPr/>
            </p:nvGrpSpPr>
            <p:grpSpPr>
              <a:xfrm rot="5400000">
                <a:off x="-254004" y="997329"/>
                <a:ext cx="152400" cy="122137"/>
                <a:chOff x="7983415" y="6582508"/>
                <a:chExt cx="152400" cy="486600"/>
              </a:xfrm>
            </p:grpSpPr>
            <p:cxnSp>
              <p:nvCxnSpPr>
                <p:cNvPr id="240" name="Google Shape;240;p26"/>
                <p:cNvCxnSpPr/>
                <p:nvPr/>
              </p:nvCxnSpPr>
              <p:spPr>
                <a:xfrm>
                  <a:off x="8135815" y="6582508"/>
                  <a:ext cx="0" cy="48660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  <p:cxnSp>
              <p:nvCxnSpPr>
                <p:cNvPr id="241" name="Google Shape;241;p26"/>
                <p:cNvCxnSpPr/>
                <p:nvPr/>
              </p:nvCxnSpPr>
              <p:spPr>
                <a:xfrm>
                  <a:off x="7983415" y="6582508"/>
                  <a:ext cx="0" cy="48660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</p:grpSp>
          <p:cxnSp>
            <p:nvCxnSpPr>
              <p:cNvPr id="242" name="Google Shape;242;p26"/>
              <p:cNvCxnSpPr/>
              <p:nvPr/>
            </p:nvCxnSpPr>
            <p:spPr>
              <a:xfrm>
                <a:off x="-177809" y="6338161"/>
                <a:ext cx="0" cy="12210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dk1"/>
                </a:solidFill>
                <a:prstDash val="dot"/>
                <a:round/>
                <a:headEnd len="sm" w="sm" type="none"/>
                <a:tailEnd len="sm" w="sm" type="none"/>
              </a:ln>
            </p:spPr>
          </p:cxnSp>
        </p:grpSp>
        <p:grpSp>
          <p:nvGrpSpPr>
            <p:cNvPr id="243" name="Google Shape;243;p26"/>
            <p:cNvGrpSpPr/>
            <p:nvPr/>
          </p:nvGrpSpPr>
          <p:grpSpPr>
            <a:xfrm>
              <a:off x="457731" y="-141189"/>
              <a:ext cx="8226688" cy="122137"/>
              <a:chOff x="457731" y="6582508"/>
              <a:chExt cx="8226688" cy="486600"/>
            </a:xfrm>
          </p:grpSpPr>
          <p:cxnSp>
            <p:nvCxnSpPr>
              <p:cNvPr id="244" name="Google Shape;244;p26"/>
              <p:cNvCxnSpPr/>
              <p:nvPr/>
            </p:nvCxnSpPr>
            <p:spPr>
              <a:xfrm>
                <a:off x="457731" y="6582508"/>
                <a:ext cx="0" cy="48660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dk1"/>
                </a:solidFill>
                <a:prstDash val="dot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245" name="Google Shape;245;p26"/>
              <p:cNvCxnSpPr/>
              <p:nvPr/>
            </p:nvCxnSpPr>
            <p:spPr>
              <a:xfrm>
                <a:off x="8684419" y="6582508"/>
                <a:ext cx="0" cy="48660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dk1"/>
                </a:solidFill>
                <a:prstDash val="dot"/>
                <a:round/>
                <a:headEnd len="sm" w="sm" type="none"/>
                <a:tailEnd len="sm" w="sm" type="none"/>
              </a:ln>
            </p:spPr>
          </p:cxnSp>
          <p:grpSp>
            <p:nvGrpSpPr>
              <p:cNvPr id="246" name="Google Shape;246;p26"/>
              <p:cNvGrpSpPr/>
              <p:nvPr/>
            </p:nvGrpSpPr>
            <p:grpSpPr>
              <a:xfrm>
                <a:off x="7986158" y="6582508"/>
                <a:ext cx="152400" cy="486600"/>
                <a:chOff x="7983415" y="6582508"/>
                <a:chExt cx="152400" cy="486600"/>
              </a:xfrm>
            </p:grpSpPr>
            <p:cxnSp>
              <p:nvCxnSpPr>
                <p:cNvPr id="247" name="Google Shape;247;p26"/>
                <p:cNvCxnSpPr/>
                <p:nvPr/>
              </p:nvCxnSpPr>
              <p:spPr>
                <a:xfrm>
                  <a:off x="8135815" y="6582508"/>
                  <a:ext cx="0" cy="48660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  <p:cxnSp>
              <p:nvCxnSpPr>
                <p:cNvPr id="248" name="Google Shape;248;p26"/>
                <p:cNvCxnSpPr/>
                <p:nvPr/>
              </p:nvCxnSpPr>
              <p:spPr>
                <a:xfrm>
                  <a:off x="7983415" y="6582508"/>
                  <a:ext cx="0" cy="48660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</p:grpSp>
          <p:grpSp>
            <p:nvGrpSpPr>
              <p:cNvPr id="249" name="Google Shape;249;p26"/>
              <p:cNvGrpSpPr/>
              <p:nvPr/>
            </p:nvGrpSpPr>
            <p:grpSpPr>
              <a:xfrm>
                <a:off x="7287901" y="6582508"/>
                <a:ext cx="152400" cy="486600"/>
                <a:chOff x="7983415" y="6582508"/>
                <a:chExt cx="152400" cy="486600"/>
              </a:xfrm>
            </p:grpSpPr>
            <p:cxnSp>
              <p:nvCxnSpPr>
                <p:cNvPr id="250" name="Google Shape;250;p26"/>
                <p:cNvCxnSpPr/>
                <p:nvPr/>
              </p:nvCxnSpPr>
              <p:spPr>
                <a:xfrm>
                  <a:off x="8135815" y="6582508"/>
                  <a:ext cx="0" cy="48660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  <p:cxnSp>
              <p:nvCxnSpPr>
                <p:cNvPr id="251" name="Google Shape;251;p26"/>
                <p:cNvCxnSpPr/>
                <p:nvPr/>
              </p:nvCxnSpPr>
              <p:spPr>
                <a:xfrm>
                  <a:off x="7983415" y="6582508"/>
                  <a:ext cx="0" cy="48660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</p:grpSp>
          <p:grpSp>
            <p:nvGrpSpPr>
              <p:cNvPr id="252" name="Google Shape;252;p26"/>
              <p:cNvGrpSpPr/>
              <p:nvPr/>
            </p:nvGrpSpPr>
            <p:grpSpPr>
              <a:xfrm>
                <a:off x="6589644" y="6582508"/>
                <a:ext cx="152400" cy="486600"/>
                <a:chOff x="7983415" y="6582508"/>
                <a:chExt cx="152400" cy="486600"/>
              </a:xfrm>
            </p:grpSpPr>
            <p:cxnSp>
              <p:nvCxnSpPr>
                <p:cNvPr id="253" name="Google Shape;253;p26"/>
                <p:cNvCxnSpPr/>
                <p:nvPr/>
              </p:nvCxnSpPr>
              <p:spPr>
                <a:xfrm>
                  <a:off x="8135815" y="6582508"/>
                  <a:ext cx="0" cy="48660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  <p:cxnSp>
              <p:nvCxnSpPr>
                <p:cNvPr id="254" name="Google Shape;254;p26"/>
                <p:cNvCxnSpPr/>
                <p:nvPr/>
              </p:nvCxnSpPr>
              <p:spPr>
                <a:xfrm>
                  <a:off x="7983415" y="6582508"/>
                  <a:ext cx="0" cy="48660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</p:grpSp>
          <p:grpSp>
            <p:nvGrpSpPr>
              <p:cNvPr id="255" name="Google Shape;255;p26"/>
              <p:cNvGrpSpPr/>
              <p:nvPr/>
            </p:nvGrpSpPr>
            <p:grpSpPr>
              <a:xfrm>
                <a:off x="5891387" y="6582508"/>
                <a:ext cx="152400" cy="486600"/>
                <a:chOff x="7983415" y="6582508"/>
                <a:chExt cx="152400" cy="486600"/>
              </a:xfrm>
            </p:grpSpPr>
            <p:cxnSp>
              <p:nvCxnSpPr>
                <p:cNvPr id="256" name="Google Shape;256;p26"/>
                <p:cNvCxnSpPr/>
                <p:nvPr/>
              </p:nvCxnSpPr>
              <p:spPr>
                <a:xfrm>
                  <a:off x="8135815" y="6582508"/>
                  <a:ext cx="0" cy="48660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  <p:cxnSp>
              <p:nvCxnSpPr>
                <p:cNvPr id="257" name="Google Shape;257;p26"/>
                <p:cNvCxnSpPr/>
                <p:nvPr/>
              </p:nvCxnSpPr>
              <p:spPr>
                <a:xfrm>
                  <a:off x="7983415" y="6582508"/>
                  <a:ext cx="0" cy="48660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</p:grpSp>
          <p:grpSp>
            <p:nvGrpSpPr>
              <p:cNvPr id="258" name="Google Shape;258;p26"/>
              <p:cNvGrpSpPr/>
              <p:nvPr/>
            </p:nvGrpSpPr>
            <p:grpSpPr>
              <a:xfrm>
                <a:off x="5193130" y="6582508"/>
                <a:ext cx="152400" cy="486600"/>
                <a:chOff x="7983415" y="6582508"/>
                <a:chExt cx="152400" cy="486600"/>
              </a:xfrm>
            </p:grpSpPr>
            <p:cxnSp>
              <p:nvCxnSpPr>
                <p:cNvPr id="259" name="Google Shape;259;p26"/>
                <p:cNvCxnSpPr/>
                <p:nvPr/>
              </p:nvCxnSpPr>
              <p:spPr>
                <a:xfrm>
                  <a:off x="8135815" y="6582508"/>
                  <a:ext cx="0" cy="48660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  <p:cxnSp>
              <p:nvCxnSpPr>
                <p:cNvPr id="260" name="Google Shape;260;p26"/>
                <p:cNvCxnSpPr/>
                <p:nvPr/>
              </p:nvCxnSpPr>
              <p:spPr>
                <a:xfrm>
                  <a:off x="7983415" y="6582508"/>
                  <a:ext cx="0" cy="48660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</p:grpSp>
          <p:grpSp>
            <p:nvGrpSpPr>
              <p:cNvPr id="261" name="Google Shape;261;p26"/>
              <p:cNvGrpSpPr/>
              <p:nvPr/>
            </p:nvGrpSpPr>
            <p:grpSpPr>
              <a:xfrm>
                <a:off x="4494873" y="6582508"/>
                <a:ext cx="152400" cy="486600"/>
                <a:chOff x="7983415" y="6582508"/>
                <a:chExt cx="152400" cy="486600"/>
              </a:xfrm>
            </p:grpSpPr>
            <p:cxnSp>
              <p:nvCxnSpPr>
                <p:cNvPr id="262" name="Google Shape;262;p26"/>
                <p:cNvCxnSpPr/>
                <p:nvPr/>
              </p:nvCxnSpPr>
              <p:spPr>
                <a:xfrm>
                  <a:off x="8135815" y="6582508"/>
                  <a:ext cx="0" cy="48660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  <p:cxnSp>
              <p:nvCxnSpPr>
                <p:cNvPr id="263" name="Google Shape;263;p26"/>
                <p:cNvCxnSpPr/>
                <p:nvPr/>
              </p:nvCxnSpPr>
              <p:spPr>
                <a:xfrm>
                  <a:off x="7983415" y="6582508"/>
                  <a:ext cx="0" cy="48660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</p:grpSp>
          <p:grpSp>
            <p:nvGrpSpPr>
              <p:cNvPr id="264" name="Google Shape;264;p26"/>
              <p:cNvGrpSpPr/>
              <p:nvPr/>
            </p:nvGrpSpPr>
            <p:grpSpPr>
              <a:xfrm>
                <a:off x="3796616" y="6582508"/>
                <a:ext cx="152400" cy="486600"/>
                <a:chOff x="7983415" y="6582508"/>
                <a:chExt cx="152400" cy="486600"/>
              </a:xfrm>
            </p:grpSpPr>
            <p:cxnSp>
              <p:nvCxnSpPr>
                <p:cNvPr id="265" name="Google Shape;265;p26"/>
                <p:cNvCxnSpPr/>
                <p:nvPr/>
              </p:nvCxnSpPr>
              <p:spPr>
                <a:xfrm>
                  <a:off x="8135815" y="6582508"/>
                  <a:ext cx="0" cy="48660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  <p:cxnSp>
              <p:nvCxnSpPr>
                <p:cNvPr id="266" name="Google Shape;266;p26"/>
                <p:cNvCxnSpPr/>
                <p:nvPr/>
              </p:nvCxnSpPr>
              <p:spPr>
                <a:xfrm>
                  <a:off x="7983415" y="6582508"/>
                  <a:ext cx="0" cy="48660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</p:grpSp>
          <p:grpSp>
            <p:nvGrpSpPr>
              <p:cNvPr id="267" name="Google Shape;267;p26"/>
              <p:cNvGrpSpPr/>
              <p:nvPr/>
            </p:nvGrpSpPr>
            <p:grpSpPr>
              <a:xfrm>
                <a:off x="3098359" y="6582508"/>
                <a:ext cx="152400" cy="486600"/>
                <a:chOff x="7983415" y="6582508"/>
                <a:chExt cx="152400" cy="486600"/>
              </a:xfrm>
            </p:grpSpPr>
            <p:cxnSp>
              <p:nvCxnSpPr>
                <p:cNvPr id="268" name="Google Shape;268;p26"/>
                <p:cNvCxnSpPr/>
                <p:nvPr/>
              </p:nvCxnSpPr>
              <p:spPr>
                <a:xfrm>
                  <a:off x="8135815" y="6582508"/>
                  <a:ext cx="0" cy="48660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  <p:cxnSp>
              <p:nvCxnSpPr>
                <p:cNvPr id="269" name="Google Shape;269;p26"/>
                <p:cNvCxnSpPr/>
                <p:nvPr/>
              </p:nvCxnSpPr>
              <p:spPr>
                <a:xfrm>
                  <a:off x="7983415" y="6582508"/>
                  <a:ext cx="0" cy="48660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</p:grpSp>
          <p:grpSp>
            <p:nvGrpSpPr>
              <p:cNvPr id="270" name="Google Shape;270;p26"/>
              <p:cNvGrpSpPr/>
              <p:nvPr/>
            </p:nvGrpSpPr>
            <p:grpSpPr>
              <a:xfrm>
                <a:off x="2400102" y="6582508"/>
                <a:ext cx="152400" cy="486600"/>
                <a:chOff x="7983415" y="6582508"/>
                <a:chExt cx="152400" cy="486600"/>
              </a:xfrm>
            </p:grpSpPr>
            <p:cxnSp>
              <p:nvCxnSpPr>
                <p:cNvPr id="271" name="Google Shape;271;p26"/>
                <p:cNvCxnSpPr/>
                <p:nvPr/>
              </p:nvCxnSpPr>
              <p:spPr>
                <a:xfrm>
                  <a:off x="8135815" y="6582508"/>
                  <a:ext cx="0" cy="48660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  <p:cxnSp>
              <p:nvCxnSpPr>
                <p:cNvPr id="272" name="Google Shape;272;p26"/>
                <p:cNvCxnSpPr/>
                <p:nvPr/>
              </p:nvCxnSpPr>
              <p:spPr>
                <a:xfrm>
                  <a:off x="7983415" y="6582508"/>
                  <a:ext cx="0" cy="48660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</p:grpSp>
          <p:grpSp>
            <p:nvGrpSpPr>
              <p:cNvPr id="273" name="Google Shape;273;p26"/>
              <p:cNvGrpSpPr/>
              <p:nvPr/>
            </p:nvGrpSpPr>
            <p:grpSpPr>
              <a:xfrm>
                <a:off x="1701845" y="6582508"/>
                <a:ext cx="152400" cy="486600"/>
                <a:chOff x="7983415" y="6582508"/>
                <a:chExt cx="152400" cy="486600"/>
              </a:xfrm>
            </p:grpSpPr>
            <p:cxnSp>
              <p:nvCxnSpPr>
                <p:cNvPr id="274" name="Google Shape;274;p26"/>
                <p:cNvCxnSpPr/>
                <p:nvPr/>
              </p:nvCxnSpPr>
              <p:spPr>
                <a:xfrm>
                  <a:off x="8135815" y="6582508"/>
                  <a:ext cx="0" cy="48660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  <p:cxnSp>
              <p:nvCxnSpPr>
                <p:cNvPr id="275" name="Google Shape;275;p26"/>
                <p:cNvCxnSpPr/>
                <p:nvPr/>
              </p:nvCxnSpPr>
              <p:spPr>
                <a:xfrm>
                  <a:off x="7983415" y="6582508"/>
                  <a:ext cx="0" cy="48660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</p:grpSp>
          <p:grpSp>
            <p:nvGrpSpPr>
              <p:cNvPr id="276" name="Google Shape;276;p26"/>
              <p:cNvGrpSpPr/>
              <p:nvPr/>
            </p:nvGrpSpPr>
            <p:grpSpPr>
              <a:xfrm>
                <a:off x="1003588" y="6582508"/>
                <a:ext cx="152400" cy="486600"/>
                <a:chOff x="7983415" y="6582508"/>
                <a:chExt cx="152400" cy="486600"/>
              </a:xfrm>
            </p:grpSpPr>
            <p:cxnSp>
              <p:nvCxnSpPr>
                <p:cNvPr id="277" name="Google Shape;277;p26"/>
                <p:cNvCxnSpPr/>
                <p:nvPr/>
              </p:nvCxnSpPr>
              <p:spPr>
                <a:xfrm>
                  <a:off x="8135815" y="6582508"/>
                  <a:ext cx="0" cy="48660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  <p:cxnSp>
              <p:nvCxnSpPr>
                <p:cNvPr id="278" name="Google Shape;278;p26"/>
                <p:cNvCxnSpPr/>
                <p:nvPr/>
              </p:nvCxnSpPr>
              <p:spPr>
                <a:xfrm>
                  <a:off x="7983415" y="6582508"/>
                  <a:ext cx="0" cy="48660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</p:grpSp>
        </p:grpSp>
      </p:grpSp>
      <p:sp>
        <p:nvSpPr>
          <p:cNvPr id="279" name="Google Shape;279;p26"/>
          <p:cNvSpPr txBox="1"/>
          <p:nvPr>
            <p:ph idx="3" type="body"/>
          </p:nvPr>
        </p:nvSpPr>
        <p:spPr>
          <a:xfrm>
            <a:off x="458788" y="4799409"/>
            <a:ext cx="5438400" cy="344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-266700" lvl="0" marL="457200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2"/>
              </a:buClr>
              <a:buSzPts val="600"/>
              <a:buFont typeface="Calibri"/>
              <a:buChar char="​"/>
              <a:defRPr b="0" i="0" sz="600" u="none" cap="none" strike="noStrike">
                <a:solidFill>
                  <a:schemeClr val="lt2"/>
                </a:solidFill>
                <a:latin typeface="Cabin"/>
                <a:ea typeface="Cabin"/>
                <a:cs typeface="Cabin"/>
                <a:sym typeface="Cabin"/>
              </a:defRPr>
            </a:lvl1pPr>
            <a:lvl2pPr indent="-298450" lvl="1" marL="914400" marR="0" rtl="0" algn="l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Calibri"/>
              <a:buChar char="​"/>
              <a:defRPr b="0" i="1" sz="1100" u="none" cap="none" strike="noStrike">
                <a:solidFill>
                  <a:schemeClr val="dk2"/>
                </a:solidFill>
                <a:latin typeface="Cabin"/>
                <a:ea typeface="Cabin"/>
                <a:cs typeface="Cabin"/>
                <a:sym typeface="Cabin"/>
              </a:defRPr>
            </a:lvl2pPr>
            <a:lvl3pPr indent="-279400" lvl="2" marL="1371600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800"/>
              <a:buFont typeface="Calibri"/>
              <a:buChar char="​"/>
              <a:defRPr b="0" i="0" sz="800" u="none" cap="none" strike="noStrike">
                <a:solidFill>
                  <a:schemeClr val="dk2"/>
                </a:solidFill>
                <a:latin typeface="Cabin"/>
                <a:ea typeface="Cabin"/>
                <a:cs typeface="Cabin"/>
                <a:sym typeface="Cabin"/>
              </a:defRPr>
            </a:lvl3pPr>
            <a:lvl4pPr indent="-279400" lvl="3" marL="1828800" marR="0" rtl="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ts val="800"/>
              <a:buFont typeface="Calibri"/>
              <a:buChar char="​"/>
              <a:defRPr b="0" i="1" sz="800" u="none" cap="none" strike="noStrike">
                <a:solidFill>
                  <a:schemeClr val="accent2"/>
                </a:solidFill>
                <a:latin typeface="Cabin"/>
                <a:ea typeface="Cabin"/>
                <a:cs typeface="Cabin"/>
                <a:sym typeface="Cabin"/>
              </a:defRPr>
            </a:lvl4pPr>
            <a:lvl5pPr indent="-260350" lvl="4" marL="22860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00"/>
              <a:buFont typeface="Calibri"/>
              <a:buChar char="​"/>
              <a:defRPr b="0" i="0" sz="500" u="none" cap="none" strike="noStrike">
                <a:solidFill>
                  <a:schemeClr val="dk2"/>
                </a:solidFill>
                <a:latin typeface="Cabin"/>
                <a:ea typeface="Cabin"/>
                <a:cs typeface="Cabin"/>
                <a:sym typeface="Cabin"/>
              </a:defRPr>
            </a:lvl5pPr>
            <a:lvl6pPr indent="-323850" lvl="5" marL="2743200" marR="0" rtl="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6pPr>
            <a:lvl7pPr indent="-323850" lvl="6" marL="3200400" marR="0" rtl="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7pPr>
            <a:lvl8pPr indent="-323850" lvl="7" marL="3657600" marR="0" rtl="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8pPr>
            <a:lvl9pPr indent="-323850" lvl="8" marL="4114800" marR="0" rtl="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/>
        </p:txBody>
      </p:sp>
      <p:sp>
        <p:nvSpPr>
          <p:cNvPr id="280" name="Google Shape;280;p26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t" bIns="34275" lIns="68575" spcFirstLastPara="1" rIns="68575" wrap="square" tIns="3427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body" type="tx">
  <p:cSld name="TITLE_AND_BODY">
    <p:spTree>
      <p:nvGrpSpPr>
        <p:cNvPr id="281" name="Shape 2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" name="Google Shape;282;p27"/>
          <p:cNvSpPr/>
          <p:nvPr/>
        </p:nvSpPr>
        <p:spPr>
          <a:xfrm>
            <a:off x="0" y="0"/>
            <a:ext cx="9144000" cy="48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283" name="Google Shape;283;p27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284" name="Google Shape;284;p27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5" name="Google Shape;285;p27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286" name="Google Shape;286;p27"/>
          <p:cNvSpPr txBox="1"/>
          <p:nvPr>
            <p:ph type="title"/>
          </p:nvPr>
        </p:nvSpPr>
        <p:spPr>
          <a:xfrm>
            <a:off x="729450" y="1318650"/>
            <a:ext cx="7688700" cy="535200"/>
          </a:xfrm>
          <a:prstGeom prst="rect">
            <a:avLst/>
          </a:prstGeom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287" name="Google Shape;287;p27"/>
          <p:cNvSpPr txBox="1"/>
          <p:nvPr>
            <p:ph idx="1" type="body"/>
          </p:nvPr>
        </p:nvSpPr>
        <p:spPr>
          <a:xfrm>
            <a:off x="729450" y="2078875"/>
            <a:ext cx="7688700" cy="2261100"/>
          </a:xfrm>
          <a:prstGeom prst="rect">
            <a:avLst/>
          </a:prstGeom>
        </p:spPr>
        <p:txBody>
          <a:bodyPr anchorCtr="0" anchor="t" bIns="34275" lIns="68575" spcFirstLastPara="1" rIns="68575" wrap="square" tIns="34275">
            <a:noAutofit/>
          </a:bodyPr>
          <a:lstStyle>
            <a:lvl1pPr indent="-361950" lvl="0" marL="457200" rtl="0">
              <a:spcBef>
                <a:spcPts val="800"/>
              </a:spcBef>
              <a:spcAft>
                <a:spcPts val="0"/>
              </a:spcAft>
              <a:buSzPts val="2100"/>
              <a:buChar char="•"/>
              <a:defRPr/>
            </a:lvl1pPr>
            <a:lvl2pPr indent="-342900" lvl="1" marL="914400" rtl="0">
              <a:spcBef>
                <a:spcPts val="400"/>
              </a:spcBef>
              <a:spcAft>
                <a:spcPts val="0"/>
              </a:spcAft>
              <a:buSzPts val="1800"/>
              <a:buChar char="•"/>
              <a:defRPr/>
            </a:lvl2pPr>
            <a:lvl3pPr indent="-323850" lvl="2" marL="1371600" rtl="0">
              <a:spcBef>
                <a:spcPts val="400"/>
              </a:spcBef>
              <a:spcAft>
                <a:spcPts val="0"/>
              </a:spcAft>
              <a:buSzPts val="1500"/>
              <a:buChar char="•"/>
              <a:defRPr/>
            </a:lvl3pPr>
            <a:lvl4pPr indent="-317500" lvl="3" marL="1828800" rtl="0"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4pPr>
            <a:lvl5pPr indent="-317500" lvl="4" marL="2286000" rtl="0"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5pPr>
            <a:lvl6pPr indent="-317500" lvl="5" marL="2743200" rtl="0"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6pPr>
            <a:lvl7pPr indent="-317500" lvl="6" marL="3200400" rtl="0"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7pPr>
            <a:lvl8pPr indent="-317500" lvl="7" marL="3657600" rtl="0"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8pPr>
            <a:lvl9pPr indent="-317500" lvl="8" marL="4114800" rtl="0"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9pPr>
          </a:lstStyle>
          <a:p/>
        </p:txBody>
      </p:sp>
      <p:sp>
        <p:nvSpPr>
          <p:cNvPr id="288" name="Google Shape;288;p27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Leer" type="blank">
  <p:cSld name="BLANK">
    <p:spTree>
      <p:nvGrpSpPr>
        <p:cNvPr id="295" name="Shape 2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" name="Google Shape;296;p29"/>
          <p:cNvSpPr txBox="1"/>
          <p:nvPr>
            <p:ph idx="10" type="dt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297" name="Google Shape;297;p29"/>
          <p:cNvSpPr txBox="1"/>
          <p:nvPr>
            <p:ph idx="11" type="ftr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298" name="Google Shape;298;p29"/>
          <p:cNvSpPr txBox="1"/>
          <p:nvPr>
            <p:ph idx="12" type="sldNum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rtl="0" algn="r">
              <a:spcBef>
                <a:spcPts val="0"/>
              </a:spcBef>
              <a:buNone/>
              <a:defRPr/>
            </a:lvl1pPr>
            <a:lvl2pPr indent="0" lvl="1" marL="0" rtl="0" algn="r">
              <a:spcBef>
                <a:spcPts val="0"/>
              </a:spcBef>
              <a:buNone/>
              <a:defRPr/>
            </a:lvl2pPr>
            <a:lvl3pPr indent="0" lvl="2" marL="0" rtl="0" algn="r">
              <a:spcBef>
                <a:spcPts val="0"/>
              </a:spcBef>
              <a:buNone/>
              <a:defRPr/>
            </a:lvl3pPr>
            <a:lvl4pPr indent="0" lvl="3" marL="0" rtl="0" algn="r">
              <a:spcBef>
                <a:spcPts val="0"/>
              </a:spcBef>
              <a:buNone/>
              <a:defRPr/>
            </a:lvl4pPr>
            <a:lvl5pPr indent="0" lvl="4" marL="0" rtl="0" algn="r">
              <a:spcBef>
                <a:spcPts val="0"/>
              </a:spcBef>
              <a:buNone/>
              <a:defRPr/>
            </a:lvl5pPr>
            <a:lvl6pPr indent="0" lvl="5" marL="0" rtl="0" algn="r">
              <a:spcBef>
                <a:spcPts val="0"/>
              </a:spcBef>
              <a:buNone/>
              <a:defRPr/>
            </a:lvl6pPr>
            <a:lvl7pPr indent="0" lvl="6" marL="0" rtl="0" algn="r">
              <a:spcBef>
                <a:spcPts val="0"/>
              </a:spcBef>
              <a:buNone/>
              <a:defRPr/>
            </a:lvl7pPr>
            <a:lvl8pPr indent="0" lvl="7" marL="0" rtl="0" algn="r">
              <a:spcBef>
                <a:spcPts val="0"/>
              </a:spcBef>
              <a:buNone/>
              <a:defRPr/>
            </a:lvl8pPr>
            <a:lvl9pPr indent="0" lvl="8" marL="0" rt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elfolie" type="title">
  <p:cSld name="TITLE">
    <p:spTree>
      <p:nvGrpSpPr>
        <p:cNvPr id="299" name="Shape 2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" name="Google Shape;300;p30"/>
          <p:cNvSpPr txBox="1"/>
          <p:nvPr>
            <p:ph type="ctrTitle"/>
          </p:nvPr>
        </p:nvSpPr>
        <p:spPr>
          <a:xfrm>
            <a:off x="1143000" y="841772"/>
            <a:ext cx="6858000" cy="17907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Autofit/>
          </a:bodyPr>
          <a:lstStyle>
            <a:lvl1pPr lv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Calibri"/>
              <a:buNone/>
              <a:defRPr sz="4500"/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301" name="Google Shape;301;p30"/>
          <p:cNvSpPr txBox="1"/>
          <p:nvPr>
            <p:ph idx="1" type="subTitle"/>
          </p:nvPr>
        </p:nvSpPr>
        <p:spPr>
          <a:xfrm>
            <a:off x="1143000" y="2701528"/>
            <a:ext cx="6858000" cy="12417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lvl="0" rtl="0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1pPr>
            <a:lvl2pPr lvl="1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2pPr>
            <a:lvl3pPr lvl="2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3pPr>
            <a:lvl4pPr lvl="3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4pPr>
            <a:lvl5pPr lvl="4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5pPr>
            <a:lvl6pPr lvl="5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6pPr>
            <a:lvl7pPr lvl="6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7pPr>
            <a:lvl8pPr lvl="7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8pPr>
            <a:lvl9pPr lvl="8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9pPr>
          </a:lstStyle>
          <a:p/>
        </p:txBody>
      </p:sp>
      <p:sp>
        <p:nvSpPr>
          <p:cNvPr id="302" name="Google Shape;302;p30"/>
          <p:cNvSpPr txBox="1"/>
          <p:nvPr>
            <p:ph idx="10" type="dt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303" name="Google Shape;303;p30"/>
          <p:cNvSpPr txBox="1"/>
          <p:nvPr>
            <p:ph idx="11" type="ftr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304" name="Google Shape;304;p30"/>
          <p:cNvSpPr txBox="1"/>
          <p:nvPr>
            <p:ph idx="12" type="sldNum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rtl="0" algn="r">
              <a:spcBef>
                <a:spcPts val="0"/>
              </a:spcBef>
              <a:buNone/>
              <a:defRPr/>
            </a:lvl1pPr>
            <a:lvl2pPr indent="0" lvl="1" marL="0" rtl="0" algn="r">
              <a:spcBef>
                <a:spcPts val="0"/>
              </a:spcBef>
              <a:buNone/>
              <a:defRPr/>
            </a:lvl2pPr>
            <a:lvl3pPr indent="0" lvl="2" marL="0" rtl="0" algn="r">
              <a:spcBef>
                <a:spcPts val="0"/>
              </a:spcBef>
              <a:buNone/>
              <a:defRPr/>
            </a:lvl3pPr>
            <a:lvl4pPr indent="0" lvl="3" marL="0" rtl="0" algn="r">
              <a:spcBef>
                <a:spcPts val="0"/>
              </a:spcBef>
              <a:buNone/>
              <a:defRPr/>
            </a:lvl4pPr>
            <a:lvl5pPr indent="0" lvl="4" marL="0" rtl="0" algn="r">
              <a:spcBef>
                <a:spcPts val="0"/>
              </a:spcBef>
              <a:buNone/>
              <a:defRPr/>
            </a:lvl5pPr>
            <a:lvl6pPr indent="0" lvl="5" marL="0" rtl="0" algn="r">
              <a:spcBef>
                <a:spcPts val="0"/>
              </a:spcBef>
              <a:buNone/>
              <a:defRPr/>
            </a:lvl6pPr>
            <a:lvl7pPr indent="0" lvl="6" marL="0" rtl="0" algn="r">
              <a:spcBef>
                <a:spcPts val="0"/>
              </a:spcBef>
              <a:buNone/>
              <a:defRPr/>
            </a:lvl7pPr>
            <a:lvl8pPr indent="0" lvl="7" marL="0" rtl="0" algn="r">
              <a:spcBef>
                <a:spcPts val="0"/>
              </a:spcBef>
              <a:buNone/>
              <a:defRPr/>
            </a:lvl8pPr>
            <a:lvl9pPr indent="0" lvl="8" marL="0" rt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el und Inhalt" type="obj">
  <p:cSld name="OBJECT">
    <p:spTree>
      <p:nvGrpSpPr>
        <p:cNvPr id="305" name="Shape 3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" name="Google Shape;306;p31"/>
          <p:cNvSpPr txBox="1"/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307" name="Google Shape;307;p31"/>
          <p:cNvSpPr txBox="1"/>
          <p:nvPr>
            <p:ph idx="1" type="body"/>
          </p:nvPr>
        </p:nvSpPr>
        <p:spPr>
          <a:xfrm>
            <a:off x="628650" y="1369219"/>
            <a:ext cx="7886700" cy="32634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-317500" lvl="0" marL="457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indent="-3175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indent="-3175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indent="-3175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indent="-3175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308" name="Google Shape;308;p31"/>
          <p:cNvSpPr txBox="1"/>
          <p:nvPr>
            <p:ph idx="10" type="dt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309" name="Google Shape;309;p31"/>
          <p:cNvSpPr txBox="1"/>
          <p:nvPr>
            <p:ph idx="11" type="ftr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310" name="Google Shape;310;p31"/>
          <p:cNvSpPr txBox="1"/>
          <p:nvPr>
            <p:ph idx="12" type="sldNum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rtl="0" algn="r">
              <a:spcBef>
                <a:spcPts val="0"/>
              </a:spcBef>
              <a:buNone/>
              <a:defRPr/>
            </a:lvl1pPr>
            <a:lvl2pPr indent="0" lvl="1" marL="0" rtl="0" algn="r">
              <a:spcBef>
                <a:spcPts val="0"/>
              </a:spcBef>
              <a:buNone/>
              <a:defRPr/>
            </a:lvl2pPr>
            <a:lvl3pPr indent="0" lvl="2" marL="0" rtl="0" algn="r">
              <a:spcBef>
                <a:spcPts val="0"/>
              </a:spcBef>
              <a:buNone/>
              <a:defRPr/>
            </a:lvl3pPr>
            <a:lvl4pPr indent="0" lvl="3" marL="0" rtl="0" algn="r">
              <a:spcBef>
                <a:spcPts val="0"/>
              </a:spcBef>
              <a:buNone/>
              <a:defRPr/>
            </a:lvl4pPr>
            <a:lvl5pPr indent="0" lvl="4" marL="0" rtl="0" algn="r">
              <a:spcBef>
                <a:spcPts val="0"/>
              </a:spcBef>
              <a:buNone/>
              <a:defRPr/>
            </a:lvl5pPr>
            <a:lvl6pPr indent="0" lvl="5" marL="0" rtl="0" algn="r">
              <a:spcBef>
                <a:spcPts val="0"/>
              </a:spcBef>
              <a:buNone/>
              <a:defRPr/>
            </a:lvl6pPr>
            <a:lvl7pPr indent="0" lvl="6" marL="0" rtl="0" algn="r">
              <a:spcBef>
                <a:spcPts val="0"/>
              </a:spcBef>
              <a:buNone/>
              <a:defRPr/>
            </a:lvl7pPr>
            <a:lvl8pPr indent="0" lvl="7" marL="0" rtl="0" algn="r">
              <a:spcBef>
                <a:spcPts val="0"/>
              </a:spcBef>
              <a:buNone/>
              <a:defRPr/>
            </a:lvl8pPr>
            <a:lvl9pPr indent="0" lvl="8" marL="0" rt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Abschnitts-&#10;überschrift" type="secHead">
  <p:cSld name="SECTION_HEADER">
    <p:spTree>
      <p:nvGrpSpPr>
        <p:cNvPr id="311" name="Shape 3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2" name="Google Shape;312;p32"/>
          <p:cNvSpPr txBox="1"/>
          <p:nvPr>
            <p:ph type="title"/>
          </p:nvPr>
        </p:nvSpPr>
        <p:spPr>
          <a:xfrm>
            <a:off x="623888" y="1282304"/>
            <a:ext cx="7886700" cy="21396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Calibri"/>
              <a:buNone/>
              <a:defRPr sz="4500"/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313" name="Google Shape;313;p32"/>
          <p:cNvSpPr txBox="1"/>
          <p:nvPr>
            <p:ph idx="1" type="body"/>
          </p:nvPr>
        </p:nvSpPr>
        <p:spPr>
          <a:xfrm>
            <a:off x="623888" y="3442097"/>
            <a:ext cx="7886700" cy="11253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500"/>
              <a:buNone/>
              <a:defRPr sz="1500">
                <a:solidFill>
                  <a:srgbClr val="888888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5pPr>
            <a:lvl6pPr indent="-2286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6pPr>
            <a:lvl7pPr indent="-2286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7pPr>
            <a:lvl8pPr indent="-2286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8pPr>
            <a:lvl9pPr indent="-2286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314" name="Google Shape;314;p32"/>
          <p:cNvSpPr txBox="1"/>
          <p:nvPr>
            <p:ph idx="10" type="dt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315" name="Google Shape;315;p32"/>
          <p:cNvSpPr txBox="1"/>
          <p:nvPr>
            <p:ph idx="11" type="ftr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316" name="Google Shape;316;p32"/>
          <p:cNvSpPr txBox="1"/>
          <p:nvPr>
            <p:ph idx="12" type="sldNum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rtl="0" algn="r">
              <a:spcBef>
                <a:spcPts val="0"/>
              </a:spcBef>
              <a:buNone/>
              <a:defRPr/>
            </a:lvl1pPr>
            <a:lvl2pPr indent="0" lvl="1" marL="0" rtl="0" algn="r">
              <a:spcBef>
                <a:spcPts val="0"/>
              </a:spcBef>
              <a:buNone/>
              <a:defRPr/>
            </a:lvl2pPr>
            <a:lvl3pPr indent="0" lvl="2" marL="0" rtl="0" algn="r">
              <a:spcBef>
                <a:spcPts val="0"/>
              </a:spcBef>
              <a:buNone/>
              <a:defRPr/>
            </a:lvl3pPr>
            <a:lvl4pPr indent="0" lvl="3" marL="0" rtl="0" algn="r">
              <a:spcBef>
                <a:spcPts val="0"/>
              </a:spcBef>
              <a:buNone/>
              <a:defRPr/>
            </a:lvl4pPr>
            <a:lvl5pPr indent="0" lvl="4" marL="0" rtl="0" algn="r">
              <a:spcBef>
                <a:spcPts val="0"/>
              </a:spcBef>
              <a:buNone/>
              <a:defRPr/>
            </a:lvl5pPr>
            <a:lvl6pPr indent="0" lvl="5" marL="0" rtl="0" algn="r">
              <a:spcBef>
                <a:spcPts val="0"/>
              </a:spcBef>
              <a:buNone/>
              <a:defRPr/>
            </a:lvl6pPr>
            <a:lvl7pPr indent="0" lvl="6" marL="0" rtl="0" algn="r">
              <a:spcBef>
                <a:spcPts val="0"/>
              </a:spcBef>
              <a:buNone/>
              <a:defRPr/>
            </a:lvl7pPr>
            <a:lvl8pPr indent="0" lvl="7" marL="0" rtl="0" algn="r">
              <a:spcBef>
                <a:spcPts val="0"/>
              </a:spcBef>
              <a:buNone/>
              <a:defRPr/>
            </a:lvl8pPr>
            <a:lvl9pPr indent="0" lvl="8" marL="0" rt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Zwei Inhalte" type="twoObj">
  <p:cSld name="TWO_OBJECTS">
    <p:spTree>
      <p:nvGrpSpPr>
        <p:cNvPr id="317" name="Shape 3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8" name="Google Shape;318;p33"/>
          <p:cNvSpPr txBox="1"/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319" name="Google Shape;319;p33"/>
          <p:cNvSpPr txBox="1"/>
          <p:nvPr>
            <p:ph idx="1" type="body"/>
          </p:nvPr>
        </p:nvSpPr>
        <p:spPr>
          <a:xfrm>
            <a:off x="628650" y="1369219"/>
            <a:ext cx="3886200" cy="32634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-317500" lvl="0" marL="457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indent="-3175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indent="-3175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indent="-3175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indent="-3175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320" name="Google Shape;320;p33"/>
          <p:cNvSpPr txBox="1"/>
          <p:nvPr>
            <p:ph idx="2" type="body"/>
          </p:nvPr>
        </p:nvSpPr>
        <p:spPr>
          <a:xfrm>
            <a:off x="4629150" y="1369219"/>
            <a:ext cx="3886200" cy="32634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-317500" lvl="0" marL="457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indent="-3175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indent="-3175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indent="-3175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indent="-3175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321" name="Google Shape;321;p33"/>
          <p:cNvSpPr txBox="1"/>
          <p:nvPr>
            <p:ph idx="10" type="dt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322" name="Google Shape;322;p33"/>
          <p:cNvSpPr txBox="1"/>
          <p:nvPr>
            <p:ph idx="11" type="ftr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323" name="Google Shape;323;p33"/>
          <p:cNvSpPr txBox="1"/>
          <p:nvPr>
            <p:ph idx="12" type="sldNum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rtl="0" algn="r">
              <a:spcBef>
                <a:spcPts val="0"/>
              </a:spcBef>
              <a:buNone/>
              <a:defRPr/>
            </a:lvl1pPr>
            <a:lvl2pPr indent="0" lvl="1" marL="0" rtl="0" algn="r">
              <a:spcBef>
                <a:spcPts val="0"/>
              </a:spcBef>
              <a:buNone/>
              <a:defRPr/>
            </a:lvl2pPr>
            <a:lvl3pPr indent="0" lvl="2" marL="0" rtl="0" algn="r">
              <a:spcBef>
                <a:spcPts val="0"/>
              </a:spcBef>
              <a:buNone/>
              <a:defRPr/>
            </a:lvl3pPr>
            <a:lvl4pPr indent="0" lvl="3" marL="0" rtl="0" algn="r">
              <a:spcBef>
                <a:spcPts val="0"/>
              </a:spcBef>
              <a:buNone/>
              <a:defRPr/>
            </a:lvl4pPr>
            <a:lvl5pPr indent="0" lvl="4" marL="0" rtl="0" algn="r">
              <a:spcBef>
                <a:spcPts val="0"/>
              </a:spcBef>
              <a:buNone/>
              <a:defRPr/>
            </a:lvl5pPr>
            <a:lvl6pPr indent="0" lvl="5" marL="0" rtl="0" algn="r">
              <a:spcBef>
                <a:spcPts val="0"/>
              </a:spcBef>
              <a:buNone/>
              <a:defRPr/>
            </a:lvl6pPr>
            <a:lvl7pPr indent="0" lvl="6" marL="0" rtl="0" algn="r">
              <a:spcBef>
                <a:spcPts val="0"/>
              </a:spcBef>
              <a:buNone/>
              <a:defRPr/>
            </a:lvl7pPr>
            <a:lvl8pPr indent="0" lvl="7" marL="0" rtl="0" algn="r">
              <a:spcBef>
                <a:spcPts val="0"/>
              </a:spcBef>
              <a:buNone/>
              <a:defRPr/>
            </a:lvl8pPr>
            <a:lvl9pPr indent="0" lvl="8" marL="0" rt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Vergleich" type="twoTxTwoObj">
  <p:cSld name="TWO_OBJECTS_WITH_TEXT">
    <p:spTree>
      <p:nvGrpSpPr>
        <p:cNvPr id="324" name="Shape 3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5" name="Google Shape;325;p34"/>
          <p:cNvSpPr txBox="1"/>
          <p:nvPr>
            <p:ph type="title"/>
          </p:nvPr>
        </p:nvSpPr>
        <p:spPr>
          <a:xfrm>
            <a:off x="629841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326" name="Google Shape;326;p34"/>
          <p:cNvSpPr txBox="1"/>
          <p:nvPr>
            <p:ph idx="1" type="body"/>
          </p:nvPr>
        </p:nvSpPr>
        <p:spPr>
          <a:xfrm>
            <a:off x="629841" y="1260872"/>
            <a:ext cx="3868500" cy="6180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1" sz="1500"/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b="1" sz="1400"/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5pPr>
            <a:lvl6pPr indent="-2286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6pPr>
            <a:lvl7pPr indent="-2286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7pPr>
            <a:lvl8pPr indent="-2286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8pPr>
            <a:lvl9pPr indent="-2286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9pPr>
          </a:lstStyle>
          <a:p/>
        </p:txBody>
      </p:sp>
      <p:sp>
        <p:nvSpPr>
          <p:cNvPr id="327" name="Google Shape;327;p34"/>
          <p:cNvSpPr txBox="1"/>
          <p:nvPr>
            <p:ph idx="2" type="body"/>
          </p:nvPr>
        </p:nvSpPr>
        <p:spPr>
          <a:xfrm>
            <a:off x="629841" y="1878806"/>
            <a:ext cx="3868500" cy="27633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-317500" lvl="0" marL="457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indent="-3175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indent="-3175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indent="-3175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indent="-3175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328" name="Google Shape;328;p34"/>
          <p:cNvSpPr txBox="1"/>
          <p:nvPr>
            <p:ph idx="3" type="body"/>
          </p:nvPr>
        </p:nvSpPr>
        <p:spPr>
          <a:xfrm>
            <a:off x="4629150" y="1260872"/>
            <a:ext cx="3887400" cy="6180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1" sz="1500"/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b="1" sz="1400"/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5pPr>
            <a:lvl6pPr indent="-2286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6pPr>
            <a:lvl7pPr indent="-2286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7pPr>
            <a:lvl8pPr indent="-2286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8pPr>
            <a:lvl9pPr indent="-2286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9pPr>
          </a:lstStyle>
          <a:p/>
        </p:txBody>
      </p:sp>
      <p:sp>
        <p:nvSpPr>
          <p:cNvPr id="329" name="Google Shape;329;p34"/>
          <p:cNvSpPr txBox="1"/>
          <p:nvPr>
            <p:ph idx="4" type="body"/>
          </p:nvPr>
        </p:nvSpPr>
        <p:spPr>
          <a:xfrm>
            <a:off x="4629150" y="1878806"/>
            <a:ext cx="3887400" cy="27633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-317500" lvl="0" marL="457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indent="-3175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indent="-3175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indent="-3175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indent="-3175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330" name="Google Shape;330;p34"/>
          <p:cNvSpPr txBox="1"/>
          <p:nvPr>
            <p:ph idx="10" type="dt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331" name="Google Shape;331;p34"/>
          <p:cNvSpPr txBox="1"/>
          <p:nvPr>
            <p:ph idx="11" type="ftr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332" name="Google Shape;332;p34"/>
          <p:cNvSpPr txBox="1"/>
          <p:nvPr>
            <p:ph idx="12" type="sldNum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rtl="0" algn="r">
              <a:spcBef>
                <a:spcPts val="0"/>
              </a:spcBef>
              <a:buNone/>
              <a:defRPr/>
            </a:lvl1pPr>
            <a:lvl2pPr indent="0" lvl="1" marL="0" rtl="0" algn="r">
              <a:spcBef>
                <a:spcPts val="0"/>
              </a:spcBef>
              <a:buNone/>
              <a:defRPr/>
            </a:lvl2pPr>
            <a:lvl3pPr indent="0" lvl="2" marL="0" rtl="0" algn="r">
              <a:spcBef>
                <a:spcPts val="0"/>
              </a:spcBef>
              <a:buNone/>
              <a:defRPr/>
            </a:lvl3pPr>
            <a:lvl4pPr indent="0" lvl="3" marL="0" rtl="0" algn="r">
              <a:spcBef>
                <a:spcPts val="0"/>
              </a:spcBef>
              <a:buNone/>
              <a:defRPr/>
            </a:lvl4pPr>
            <a:lvl5pPr indent="0" lvl="4" marL="0" rtl="0" algn="r">
              <a:spcBef>
                <a:spcPts val="0"/>
              </a:spcBef>
              <a:buNone/>
              <a:defRPr/>
            </a:lvl5pPr>
            <a:lvl6pPr indent="0" lvl="5" marL="0" rtl="0" algn="r">
              <a:spcBef>
                <a:spcPts val="0"/>
              </a:spcBef>
              <a:buNone/>
              <a:defRPr/>
            </a:lvl6pPr>
            <a:lvl7pPr indent="0" lvl="6" marL="0" rtl="0" algn="r">
              <a:spcBef>
                <a:spcPts val="0"/>
              </a:spcBef>
              <a:buNone/>
              <a:defRPr/>
            </a:lvl7pPr>
            <a:lvl8pPr indent="0" lvl="7" marL="0" rtl="0" algn="r">
              <a:spcBef>
                <a:spcPts val="0"/>
              </a:spcBef>
              <a:buNone/>
              <a:defRPr/>
            </a:lvl8pPr>
            <a:lvl9pPr indent="0" lvl="8" marL="0" rt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Nur Titel" type="titleOnly">
  <p:cSld name="TITLE_ONLY">
    <p:spTree>
      <p:nvGrpSpPr>
        <p:cNvPr id="333" name="Shape 3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4" name="Google Shape;334;p35"/>
          <p:cNvSpPr txBox="1"/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335" name="Google Shape;335;p35"/>
          <p:cNvSpPr txBox="1"/>
          <p:nvPr>
            <p:ph idx="10" type="dt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336" name="Google Shape;336;p35"/>
          <p:cNvSpPr txBox="1"/>
          <p:nvPr>
            <p:ph idx="11" type="ftr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337" name="Google Shape;337;p35"/>
          <p:cNvSpPr txBox="1"/>
          <p:nvPr>
            <p:ph idx="12" type="sldNum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rtl="0" algn="r">
              <a:spcBef>
                <a:spcPts val="0"/>
              </a:spcBef>
              <a:buNone/>
              <a:defRPr/>
            </a:lvl1pPr>
            <a:lvl2pPr indent="0" lvl="1" marL="0" rtl="0" algn="r">
              <a:spcBef>
                <a:spcPts val="0"/>
              </a:spcBef>
              <a:buNone/>
              <a:defRPr/>
            </a:lvl2pPr>
            <a:lvl3pPr indent="0" lvl="2" marL="0" rtl="0" algn="r">
              <a:spcBef>
                <a:spcPts val="0"/>
              </a:spcBef>
              <a:buNone/>
              <a:defRPr/>
            </a:lvl3pPr>
            <a:lvl4pPr indent="0" lvl="3" marL="0" rtl="0" algn="r">
              <a:spcBef>
                <a:spcPts val="0"/>
              </a:spcBef>
              <a:buNone/>
              <a:defRPr/>
            </a:lvl4pPr>
            <a:lvl5pPr indent="0" lvl="4" marL="0" rtl="0" algn="r">
              <a:spcBef>
                <a:spcPts val="0"/>
              </a:spcBef>
              <a:buNone/>
              <a:defRPr/>
            </a:lvl5pPr>
            <a:lvl6pPr indent="0" lvl="5" marL="0" rtl="0" algn="r">
              <a:spcBef>
                <a:spcPts val="0"/>
              </a:spcBef>
              <a:buNone/>
              <a:defRPr/>
            </a:lvl6pPr>
            <a:lvl7pPr indent="0" lvl="6" marL="0" rtl="0" algn="r">
              <a:spcBef>
                <a:spcPts val="0"/>
              </a:spcBef>
              <a:buNone/>
              <a:defRPr/>
            </a:lvl7pPr>
            <a:lvl8pPr indent="0" lvl="7" marL="0" rtl="0" algn="r">
              <a:spcBef>
                <a:spcPts val="0"/>
              </a:spcBef>
              <a:buNone/>
              <a:defRPr/>
            </a:lvl8pPr>
            <a:lvl9pPr indent="0" lvl="8" marL="0" rt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Inhalt mit Überschrift" type="objTx">
  <p:cSld name="OBJECT_WITH_CAPTION_TEXT">
    <p:spTree>
      <p:nvGrpSpPr>
        <p:cNvPr id="338" name="Shape 3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9" name="Google Shape;339;p36"/>
          <p:cNvSpPr txBox="1"/>
          <p:nvPr>
            <p:ph type="title"/>
          </p:nvPr>
        </p:nvSpPr>
        <p:spPr>
          <a:xfrm>
            <a:off x="629841" y="342900"/>
            <a:ext cx="2949000" cy="12003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340" name="Google Shape;340;p36"/>
          <p:cNvSpPr txBox="1"/>
          <p:nvPr>
            <p:ph idx="1" type="body"/>
          </p:nvPr>
        </p:nvSpPr>
        <p:spPr>
          <a:xfrm>
            <a:off x="3887391" y="740569"/>
            <a:ext cx="4629300" cy="36552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-381000" lvl="0" marL="457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indent="-36195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  <a:defRPr sz="2100"/>
            </a:lvl2pPr>
            <a:lvl3pPr indent="-3429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2385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4pPr>
            <a:lvl5pPr indent="-32385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5pPr>
            <a:lvl6pPr indent="-3238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6pPr>
            <a:lvl7pPr indent="-3238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7pPr>
            <a:lvl8pPr indent="-3238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8pPr>
            <a:lvl9pPr indent="-3238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9pPr>
          </a:lstStyle>
          <a:p/>
        </p:txBody>
      </p:sp>
      <p:sp>
        <p:nvSpPr>
          <p:cNvPr id="341" name="Google Shape;341;p36"/>
          <p:cNvSpPr txBox="1"/>
          <p:nvPr>
            <p:ph idx="2" type="body"/>
          </p:nvPr>
        </p:nvSpPr>
        <p:spPr>
          <a:xfrm>
            <a:off x="629841" y="1543050"/>
            <a:ext cx="2949000" cy="28587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/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5pPr>
            <a:lvl6pPr indent="-2286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6pPr>
            <a:lvl7pPr indent="-2286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7pPr>
            <a:lvl8pPr indent="-2286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8pPr>
            <a:lvl9pPr indent="-2286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9pPr>
          </a:lstStyle>
          <a:p/>
        </p:txBody>
      </p:sp>
      <p:sp>
        <p:nvSpPr>
          <p:cNvPr id="342" name="Google Shape;342;p36"/>
          <p:cNvSpPr txBox="1"/>
          <p:nvPr>
            <p:ph idx="10" type="dt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343" name="Google Shape;343;p36"/>
          <p:cNvSpPr txBox="1"/>
          <p:nvPr>
            <p:ph idx="11" type="ftr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344" name="Google Shape;344;p36"/>
          <p:cNvSpPr txBox="1"/>
          <p:nvPr>
            <p:ph idx="12" type="sldNum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rtl="0" algn="r">
              <a:spcBef>
                <a:spcPts val="0"/>
              </a:spcBef>
              <a:buNone/>
              <a:defRPr/>
            </a:lvl1pPr>
            <a:lvl2pPr indent="0" lvl="1" marL="0" rtl="0" algn="r">
              <a:spcBef>
                <a:spcPts val="0"/>
              </a:spcBef>
              <a:buNone/>
              <a:defRPr/>
            </a:lvl2pPr>
            <a:lvl3pPr indent="0" lvl="2" marL="0" rtl="0" algn="r">
              <a:spcBef>
                <a:spcPts val="0"/>
              </a:spcBef>
              <a:buNone/>
              <a:defRPr/>
            </a:lvl3pPr>
            <a:lvl4pPr indent="0" lvl="3" marL="0" rtl="0" algn="r">
              <a:spcBef>
                <a:spcPts val="0"/>
              </a:spcBef>
              <a:buNone/>
              <a:defRPr/>
            </a:lvl4pPr>
            <a:lvl5pPr indent="0" lvl="4" marL="0" rtl="0" algn="r">
              <a:spcBef>
                <a:spcPts val="0"/>
              </a:spcBef>
              <a:buNone/>
              <a:defRPr/>
            </a:lvl5pPr>
            <a:lvl6pPr indent="0" lvl="5" marL="0" rtl="0" algn="r">
              <a:spcBef>
                <a:spcPts val="0"/>
              </a:spcBef>
              <a:buNone/>
              <a:defRPr/>
            </a:lvl6pPr>
            <a:lvl7pPr indent="0" lvl="6" marL="0" rtl="0" algn="r">
              <a:spcBef>
                <a:spcPts val="0"/>
              </a:spcBef>
              <a:buNone/>
              <a:defRPr/>
            </a:lvl7pPr>
            <a:lvl8pPr indent="0" lvl="7" marL="0" rtl="0" algn="r">
              <a:spcBef>
                <a:spcPts val="0"/>
              </a:spcBef>
              <a:buNone/>
              <a:defRPr/>
            </a:lvl8pPr>
            <a:lvl9pPr indent="0" lvl="8" marL="0" rt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ild mit Überschrift" type="picTx">
  <p:cSld name="PICTURE_WITH_CAPTION_TEXT">
    <p:spTree>
      <p:nvGrpSpPr>
        <p:cNvPr id="345" name="Shape 3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6" name="Google Shape;346;p37"/>
          <p:cNvSpPr txBox="1"/>
          <p:nvPr>
            <p:ph type="title"/>
          </p:nvPr>
        </p:nvSpPr>
        <p:spPr>
          <a:xfrm>
            <a:off x="629841" y="342900"/>
            <a:ext cx="2949000" cy="12003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347" name="Google Shape;347;p37"/>
          <p:cNvSpPr/>
          <p:nvPr>
            <p:ph idx="2" type="pic"/>
          </p:nvPr>
        </p:nvSpPr>
        <p:spPr>
          <a:xfrm>
            <a:off x="3887391" y="740569"/>
            <a:ext cx="4629300" cy="36552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lvl="0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None/>
              <a:defRPr b="0" i="0" sz="2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48" name="Google Shape;348;p37"/>
          <p:cNvSpPr txBox="1"/>
          <p:nvPr>
            <p:ph idx="1" type="body"/>
          </p:nvPr>
        </p:nvSpPr>
        <p:spPr>
          <a:xfrm>
            <a:off x="629841" y="1543050"/>
            <a:ext cx="2949000" cy="28587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/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5pPr>
            <a:lvl6pPr indent="-2286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6pPr>
            <a:lvl7pPr indent="-2286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7pPr>
            <a:lvl8pPr indent="-2286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8pPr>
            <a:lvl9pPr indent="-2286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9pPr>
          </a:lstStyle>
          <a:p/>
        </p:txBody>
      </p:sp>
      <p:sp>
        <p:nvSpPr>
          <p:cNvPr id="349" name="Google Shape;349;p37"/>
          <p:cNvSpPr txBox="1"/>
          <p:nvPr>
            <p:ph idx="10" type="dt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350" name="Google Shape;350;p37"/>
          <p:cNvSpPr txBox="1"/>
          <p:nvPr>
            <p:ph idx="11" type="ftr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351" name="Google Shape;351;p37"/>
          <p:cNvSpPr txBox="1"/>
          <p:nvPr>
            <p:ph idx="12" type="sldNum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rtl="0" algn="r">
              <a:spcBef>
                <a:spcPts val="0"/>
              </a:spcBef>
              <a:buNone/>
              <a:defRPr/>
            </a:lvl1pPr>
            <a:lvl2pPr indent="0" lvl="1" marL="0" rtl="0" algn="r">
              <a:spcBef>
                <a:spcPts val="0"/>
              </a:spcBef>
              <a:buNone/>
              <a:defRPr/>
            </a:lvl2pPr>
            <a:lvl3pPr indent="0" lvl="2" marL="0" rtl="0" algn="r">
              <a:spcBef>
                <a:spcPts val="0"/>
              </a:spcBef>
              <a:buNone/>
              <a:defRPr/>
            </a:lvl3pPr>
            <a:lvl4pPr indent="0" lvl="3" marL="0" rtl="0" algn="r">
              <a:spcBef>
                <a:spcPts val="0"/>
              </a:spcBef>
              <a:buNone/>
              <a:defRPr/>
            </a:lvl4pPr>
            <a:lvl5pPr indent="0" lvl="4" marL="0" rtl="0" algn="r">
              <a:spcBef>
                <a:spcPts val="0"/>
              </a:spcBef>
              <a:buNone/>
              <a:defRPr/>
            </a:lvl5pPr>
            <a:lvl6pPr indent="0" lvl="5" marL="0" rtl="0" algn="r">
              <a:spcBef>
                <a:spcPts val="0"/>
              </a:spcBef>
              <a:buNone/>
              <a:defRPr/>
            </a:lvl6pPr>
            <a:lvl7pPr indent="0" lvl="6" marL="0" rtl="0" algn="r">
              <a:spcBef>
                <a:spcPts val="0"/>
              </a:spcBef>
              <a:buNone/>
              <a:defRPr/>
            </a:lvl7pPr>
            <a:lvl8pPr indent="0" lvl="7" marL="0" rtl="0" algn="r">
              <a:spcBef>
                <a:spcPts val="0"/>
              </a:spcBef>
              <a:buNone/>
              <a:defRPr/>
            </a:lvl8pPr>
            <a:lvl9pPr indent="0" lvl="8" marL="0" rt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el und vertikaler Text" type="vertTx">
  <p:cSld name="VERTICAL_TEXT">
    <p:spTree>
      <p:nvGrpSpPr>
        <p:cNvPr id="352" name="Shape 3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3" name="Google Shape;353;p38"/>
          <p:cNvSpPr txBox="1"/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354" name="Google Shape;354;p38"/>
          <p:cNvSpPr txBox="1"/>
          <p:nvPr>
            <p:ph idx="1" type="body"/>
          </p:nvPr>
        </p:nvSpPr>
        <p:spPr>
          <a:xfrm rot="5400000">
            <a:off x="2940300" y="-942431"/>
            <a:ext cx="3263400" cy="78867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-317500" lvl="0" marL="457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indent="-3175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indent="-3175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indent="-3175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indent="-3175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355" name="Google Shape;355;p38"/>
          <p:cNvSpPr txBox="1"/>
          <p:nvPr>
            <p:ph idx="10" type="dt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356" name="Google Shape;356;p38"/>
          <p:cNvSpPr txBox="1"/>
          <p:nvPr>
            <p:ph idx="11" type="ftr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357" name="Google Shape;357;p38"/>
          <p:cNvSpPr txBox="1"/>
          <p:nvPr>
            <p:ph idx="12" type="sldNum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rtl="0" algn="r">
              <a:spcBef>
                <a:spcPts val="0"/>
              </a:spcBef>
              <a:buNone/>
              <a:defRPr/>
            </a:lvl1pPr>
            <a:lvl2pPr indent="0" lvl="1" marL="0" rtl="0" algn="r">
              <a:spcBef>
                <a:spcPts val="0"/>
              </a:spcBef>
              <a:buNone/>
              <a:defRPr/>
            </a:lvl2pPr>
            <a:lvl3pPr indent="0" lvl="2" marL="0" rtl="0" algn="r">
              <a:spcBef>
                <a:spcPts val="0"/>
              </a:spcBef>
              <a:buNone/>
              <a:defRPr/>
            </a:lvl3pPr>
            <a:lvl4pPr indent="0" lvl="3" marL="0" rtl="0" algn="r">
              <a:spcBef>
                <a:spcPts val="0"/>
              </a:spcBef>
              <a:buNone/>
              <a:defRPr/>
            </a:lvl4pPr>
            <a:lvl5pPr indent="0" lvl="4" marL="0" rtl="0" algn="r">
              <a:spcBef>
                <a:spcPts val="0"/>
              </a:spcBef>
              <a:buNone/>
              <a:defRPr/>
            </a:lvl5pPr>
            <a:lvl6pPr indent="0" lvl="5" marL="0" rtl="0" algn="r">
              <a:spcBef>
                <a:spcPts val="0"/>
              </a:spcBef>
              <a:buNone/>
              <a:defRPr/>
            </a:lvl6pPr>
            <a:lvl7pPr indent="0" lvl="6" marL="0" rtl="0" algn="r">
              <a:spcBef>
                <a:spcPts val="0"/>
              </a:spcBef>
              <a:buNone/>
              <a:defRPr/>
            </a:lvl7pPr>
            <a:lvl8pPr indent="0" lvl="7" marL="0" rtl="0" algn="r">
              <a:spcBef>
                <a:spcPts val="0"/>
              </a:spcBef>
              <a:buNone/>
              <a:defRPr/>
            </a:lvl8pPr>
            <a:lvl9pPr indent="0" lvl="8" marL="0" rt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Vertikaler Titel und Text" type="vertTitleAndTx">
  <p:cSld name="VERTICAL_TITLE_AND_VERTICAL_TEXT">
    <p:spTree>
      <p:nvGrpSpPr>
        <p:cNvPr id="358" name="Shape 3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9" name="Google Shape;359;p39"/>
          <p:cNvSpPr txBox="1"/>
          <p:nvPr>
            <p:ph type="title"/>
          </p:nvPr>
        </p:nvSpPr>
        <p:spPr>
          <a:xfrm rot="5400000">
            <a:off x="5350050" y="1467544"/>
            <a:ext cx="4359000" cy="1971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360" name="Google Shape;360;p39"/>
          <p:cNvSpPr txBox="1"/>
          <p:nvPr>
            <p:ph idx="1" type="body"/>
          </p:nvPr>
        </p:nvSpPr>
        <p:spPr>
          <a:xfrm rot="5400000">
            <a:off x="1349475" y="-447056"/>
            <a:ext cx="4359000" cy="58008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-317500" lvl="0" marL="457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indent="-3175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indent="-3175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indent="-3175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indent="-3175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361" name="Google Shape;361;p39"/>
          <p:cNvSpPr txBox="1"/>
          <p:nvPr>
            <p:ph idx="10" type="dt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362" name="Google Shape;362;p39"/>
          <p:cNvSpPr txBox="1"/>
          <p:nvPr>
            <p:ph idx="11" type="ftr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363" name="Google Shape;363;p39"/>
          <p:cNvSpPr txBox="1"/>
          <p:nvPr>
            <p:ph idx="12" type="sldNum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rtl="0" algn="r">
              <a:spcBef>
                <a:spcPts val="0"/>
              </a:spcBef>
              <a:buNone/>
              <a:defRPr/>
            </a:lvl1pPr>
            <a:lvl2pPr indent="0" lvl="1" marL="0" rtl="0" algn="r">
              <a:spcBef>
                <a:spcPts val="0"/>
              </a:spcBef>
              <a:buNone/>
              <a:defRPr/>
            </a:lvl2pPr>
            <a:lvl3pPr indent="0" lvl="2" marL="0" rtl="0" algn="r">
              <a:spcBef>
                <a:spcPts val="0"/>
              </a:spcBef>
              <a:buNone/>
              <a:defRPr/>
            </a:lvl3pPr>
            <a:lvl4pPr indent="0" lvl="3" marL="0" rtl="0" algn="r">
              <a:spcBef>
                <a:spcPts val="0"/>
              </a:spcBef>
              <a:buNone/>
              <a:defRPr/>
            </a:lvl4pPr>
            <a:lvl5pPr indent="0" lvl="4" marL="0" rtl="0" algn="r">
              <a:spcBef>
                <a:spcPts val="0"/>
              </a:spcBef>
              <a:buNone/>
              <a:defRPr/>
            </a:lvl5pPr>
            <a:lvl6pPr indent="0" lvl="5" marL="0" rtl="0" algn="r">
              <a:spcBef>
                <a:spcPts val="0"/>
              </a:spcBef>
              <a:buNone/>
              <a:defRPr/>
            </a:lvl6pPr>
            <a:lvl7pPr indent="0" lvl="6" marL="0" rtl="0" algn="r">
              <a:spcBef>
                <a:spcPts val="0"/>
              </a:spcBef>
              <a:buNone/>
              <a:defRPr/>
            </a:lvl7pPr>
            <a:lvl8pPr indent="0" lvl="7" marL="0" rtl="0" algn="r">
              <a:spcBef>
                <a:spcPts val="0"/>
              </a:spcBef>
              <a:buNone/>
              <a:defRPr/>
            </a:lvl8pPr>
            <a:lvl9pPr indent="0" lvl="8" marL="0" rt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_HEADER_1">
  <p:cSld name="SECTION_HEADER_1">
    <p:bg>
      <p:bgPr>
        <a:solidFill>
          <a:schemeClr val="dk1"/>
        </a:solidFill>
      </p:bgPr>
    </p:bg>
    <p:spTree>
      <p:nvGrpSpPr>
        <p:cNvPr id="364" name="Shape 3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65" name="Google Shape;365;p40"/>
          <p:cNvCxnSpPr/>
          <p:nvPr/>
        </p:nvCxnSpPr>
        <p:spPr>
          <a:xfrm>
            <a:off x="425200" y="415650"/>
            <a:ext cx="8296800" cy="0"/>
          </a:xfrm>
          <a:prstGeom prst="straightConnector1">
            <a:avLst/>
          </a:prstGeom>
          <a:noFill/>
          <a:ln cap="flat" cmpd="sng" w="381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366" name="Google Shape;366;p40"/>
          <p:cNvCxnSpPr/>
          <p:nvPr/>
        </p:nvCxnSpPr>
        <p:spPr>
          <a:xfrm>
            <a:off x="425200" y="4740000"/>
            <a:ext cx="8296800" cy="0"/>
          </a:xfrm>
          <a:prstGeom prst="straightConnector1">
            <a:avLst/>
          </a:prstGeom>
          <a:noFill/>
          <a:ln cap="flat" cmpd="sng" w="1905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367" name="Google Shape;367;p40"/>
          <p:cNvSpPr txBox="1"/>
          <p:nvPr>
            <p:ph type="title"/>
          </p:nvPr>
        </p:nvSpPr>
        <p:spPr>
          <a:xfrm>
            <a:off x="406425" y="1806825"/>
            <a:ext cx="8296800" cy="1542000"/>
          </a:xfrm>
          <a:prstGeom prst="rect">
            <a:avLst/>
          </a:prstGeom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368" name="Google Shape;368;p40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>
              <a:buNone/>
              <a:defRPr>
                <a:solidFill>
                  <a:schemeClr val="lt1"/>
                </a:solidFill>
              </a:defRPr>
            </a:lvl1pPr>
            <a:lvl2pPr lvl="1" rtl="0">
              <a:buNone/>
              <a:defRPr>
                <a:solidFill>
                  <a:schemeClr val="lt1"/>
                </a:solidFill>
              </a:defRPr>
            </a:lvl2pPr>
            <a:lvl3pPr lvl="2" rtl="0">
              <a:buNone/>
              <a:defRPr>
                <a:solidFill>
                  <a:schemeClr val="lt1"/>
                </a:solidFill>
              </a:defRPr>
            </a:lvl3pPr>
            <a:lvl4pPr lvl="3" rtl="0">
              <a:buNone/>
              <a:defRPr>
                <a:solidFill>
                  <a:schemeClr val="lt1"/>
                </a:solidFill>
              </a:defRPr>
            </a:lvl4pPr>
            <a:lvl5pPr lvl="4" rtl="0">
              <a:buNone/>
              <a:defRPr>
                <a:solidFill>
                  <a:schemeClr val="lt1"/>
                </a:solidFill>
              </a:defRPr>
            </a:lvl5pPr>
            <a:lvl6pPr lvl="5" rtl="0">
              <a:buNone/>
              <a:defRPr>
                <a:solidFill>
                  <a:schemeClr val="lt1"/>
                </a:solidFill>
              </a:defRPr>
            </a:lvl6pPr>
            <a:lvl7pPr lvl="6" rtl="0">
              <a:buNone/>
              <a:defRPr>
                <a:solidFill>
                  <a:schemeClr val="lt1"/>
                </a:solidFill>
              </a:defRPr>
            </a:lvl7pPr>
            <a:lvl8pPr lvl="7" rtl="0">
              <a:buNone/>
              <a:defRPr>
                <a:solidFill>
                  <a:schemeClr val="lt1"/>
                </a:solidFill>
              </a:defRPr>
            </a:lvl8pPr>
            <a:lvl9pPr lvl="8" rtl="0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1">
  <p:cSld name="1">
    <p:spTree>
      <p:nvGrpSpPr>
        <p:cNvPr id="369" name="Shape 3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0" name="Google Shape;370;p41"/>
          <p:cNvSpPr txBox="1"/>
          <p:nvPr>
            <p:ph type="title"/>
          </p:nvPr>
        </p:nvSpPr>
        <p:spPr>
          <a:xfrm>
            <a:off x="457731" y="342900"/>
            <a:ext cx="82266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700"/>
              <a:buFont typeface="Cabin"/>
              <a:buNone/>
              <a:defRPr b="0" i="0" sz="1700" u="none" cap="none" strike="noStrike">
                <a:solidFill>
                  <a:srgbClr val="3F3F3F"/>
                </a:solidFill>
                <a:latin typeface="Cabin"/>
                <a:ea typeface="Cabin"/>
                <a:cs typeface="Cabin"/>
                <a:sym typeface="Cabin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9pPr>
          </a:lstStyle>
          <a:p/>
        </p:txBody>
      </p:sp>
      <p:sp>
        <p:nvSpPr>
          <p:cNvPr id="371" name="Google Shape;371;p41"/>
          <p:cNvSpPr txBox="1"/>
          <p:nvPr>
            <p:ph idx="1" type="body"/>
          </p:nvPr>
        </p:nvSpPr>
        <p:spPr>
          <a:xfrm>
            <a:off x="457731" y="1362075"/>
            <a:ext cx="8226600" cy="3437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98450" lvl="0" marL="457200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184B75"/>
              </a:buClr>
              <a:buSzPts val="1100"/>
              <a:buFont typeface="Calibri"/>
              <a:buChar char="​"/>
              <a:defRPr b="0" i="1" sz="1100" u="none" cap="none" strike="noStrike">
                <a:solidFill>
                  <a:srgbClr val="184B75"/>
                </a:solidFill>
                <a:latin typeface="Cabin"/>
                <a:ea typeface="Cabin"/>
                <a:cs typeface="Cabin"/>
                <a:sym typeface="Cabin"/>
              </a:defRPr>
            </a:lvl1pPr>
            <a:lvl2pPr indent="-298450" lvl="1" marL="914400" marR="0" rtl="0" algn="l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Calibri"/>
              <a:buChar char="​"/>
              <a:defRPr b="0" i="1" sz="1100" u="none" cap="none" strike="noStrike">
                <a:solidFill>
                  <a:schemeClr val="dk2"/>
                </a:solidFill>
                <a:latin typeface="Cabin"/>
                <a:ea typeface="Cabin"/>
                <a:cs typeface="Cabin"/>
                <a:sym typeface="Cabin"/>
              </a:defRPr>
            </a:lvl2pPr>
            <a:lvl3pPr indent="-279400" lvl="2" marL="1371600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800"/>
              <a:buFont typeface="Calibri"/>
              <a:buChar char="​"/>
              <a:defRPr b="0" i="0" sz="800" u="none" cap="none" strike="noStrike">
                <a:solidFill>
                  <a:schemeClr val="dk2"/>
                </a:solidFill>
                <a:latin typeface="Cabin"/>
                <a:ea typeface="Cabin"/>
                <a:cs typeface="Cabin"/>
                <a:sym typeface="Cabin"/>
              </a:defRPr>
            </a:lvl3pPr>
            <a:lvl4pPr indent="-279400" lvl="3" marL="1828800" marR="0" rtl="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ts val="800"/>
              <a:buFont typeface="Calibri"/>
              <a:buChar char="​"/>
              <a:defRPr b="0" i="1" sz="800" u="none" cap="none" strike="noStrike">
                <a:solidFill>
                  <a:schemeClr val="accent2"/>
                </a:solidFill>
                <a:latin typeface="Cabin"/>
                <a:ea typeface="Cabin"/>
                <a:cs typeface="Cabin"/>
                <a:sym typeface="Cabin"/>
              </a:defRPr>
            </a:lvl4pPr>
            <a:lvl5pPr indent="-260350" lvl="4" marL="22860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00"/>
              <a:buFont typeface="Calibri"/>
              <a:buChar char="​"/>
              <a:defRPr b="0" i="0" sz="500" u="none" cap="none" strike="noStrike">
                <a:solidFill>
                  <a:schemeClr val="dk2"/>
                </a:solidFill>
                <a:latin typeface="Cabin"/>
                <a:ea typeface="Cabin"/>
                <a:cs typeface="Cabin"/>
                <a:sym typeface="Cabin"/>
              </a:defRPr>
            </a:lvl5pPr>
            <a:lvl6pPr indent="-323850" lvl="5" marL="2743200" marR="0" rtl="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6pPr>
            <a:lvl7pPr indent="-323850" lvl="6" marL="3200400" marR="0" rtl="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7pPr>
            <a:lvl8pPr indent="-323850" lvl="7" marL="3657600" marR="0" rtl="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8pPr>
            <a:lvl9pPr indent="-323850" lvl="8" marL="4114800" marR="0" rtl="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/>
        </p:txBody>
      </p:sp>
      <p:sp>
        <p:nvSpPr>
          <p:cNvPr id="372" name="Google Shape;372;p41"/>
          <p:cNvSpPr txBox="1"/>
          <p:nvPr>
            <p:ph idx="2" type="body"/>
          </p:nvPr>
        </p:nvSpPr>
        <p:spPr>
          <a:xfrm>
            <a:off x="459580" y="850949"/>
            <a:ext cx="8227200" cy="402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6"/>
              </a:buClr>
              <a:buSzPts val="1100"/>
              <a:buFont typeface="Calibri"/>
              <a:buNone/>
              <a:defRPr b="0" i="1" sz="1100" u="none" cap="none" strike="noStrike">
                <a:solidFill>
                  <a:schemeClr val="accent6"/>
                </a:solidFill>
                <a:latin typeface="Cabin"/>
                <a:ea typeface="Cabin"/>
                <a:cs typeface="Cabin"/>
                <a:sym typeface="Cabin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2"/>
              </a:buClr>
              <a:buSzPts val="1500"/>
              <a:buFont typeface="Calibri"/>
              <a:buNone/>
              <a:defRPr b="1" i="1" sz="1500" u="none" cap="none" strike="noStrike">
                <a:solidFill>
                  <a:schemeClr val="dk2"/>
                </a:solidFill>
                <a:latin typeface="Cabin"/>
                <a:ea typeface="Cabin"/>
                <a:cs typeface="Cabin"/>
                <a:sym typeface="Cabin"/>
              </a:defRPr>
            </a:lvl2pPr>
            <a:lvl3pPr indent="-228600" lvl="2" marL="1371600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Calibri"/>
              <a:buNone/>
              <a:defRPr b="1" i="0" sz="1400" u="none" cap="none" strike="noStrike">
                <a:solidFill>
                  <a:schemeClr val="dk2"/>
                </a:solidFill>
                <a:latin typeface="Cabin"/>
                <a:ea typeface="Cabin"/>
                <a:cs typeface="Cabin"/>
                <a:sym typeface="Cabin"/>
              </a:defRPr>
            </a:lvl3pPr>
            <a:lvl4pPr indent="-228600" lvl="3" marL="1828800" marR="0" rtl="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ts val="1200"/>
              <a:buFont typeface="Calibri"/>
              <a:buNone/>
              <a:defRPr b="1" i="1" sz="1200" u="none" cap="none" strike="noStrike">
                <a:solidFill>
                  <a:schemeClr val="accent2"/>
                </a:solidFill>
                <a:latin typeface="Cabin"/>
                <a:ea typeface="Cabin"/>
                <a:cs typeface="Cabin"/>
                <a:sym typeface="Cabin"/>
              </a:defRPr>
            </a:lvl4pPr>
            <a:lvl5pPr indent="-228600" lvl="4" marL="22860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Calibri"/>
              <a:buNone/>
              <a:defRPr b="1" i="0" sz="1200" u="none" cap="none" strike="noStrike">
                <a:solidFill>
                  <a:schemeClr val="dk2"/>
                </a:solidFill>
                <a:latin typeface="Cabin"/>
                <a:ea typeface="Cabin"/>
                <a:cs typeface="Cabin"/>
                <a:sym typeface="Cabin"/>
              </a:defRPr>
            </a:lvl5pPr>
            <a:lvl6pPr indent="-228600" lvl="5" marL="2743200" marR="0" rtl="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1" i="0" sz="12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6pPr>
            <a:lvl7pPr indent="-228600" lvl="6" marL="3200400" marR="0" rtl="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1" i="0" sz="12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7pPr>
            <a:lvl8pPr indent="-228600" lvl="7" marL="3657600" marR="0" rtl="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1" i="0" sz="12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8pPr>
            <a:lvl9pPr indent="-228600" lvl="8" marL="4114800" marR="0" rtl="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1" i="0" sz="12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/>
        </p:txBody>
      </p:sp>
      <p:grpSp>
        <p:nvGrpSpPr>
          <p:cNvPr id="373" name="Google Shape;373;p41"/>
          <p:cNvGrpSpPr/>
          <p:nvPr/>
        </p:nvGrpSpPr>
        <p:grpSpPr>
          <a:xfrm>
            <a:off x="-151322" y="-105891"/>
            <a:ext cx="9439944" cy="5352412"/>
            <a:chOff x="-151322" y="-141189"/>
            <a:chExt cx="9439944" cy="7136549"/>
          </a:xfrm>
        </p:grpSpPr>
        <p:grpSp>
          <p:nvGrpSpPr>
            <p:cNvPr id="374" name="Google Shape;374;p41"/>
            <p:cNvGrpSpPr/>
            <p:nvPr/>
          </p:nvGrpSpPr>
          <p:grpSpPr>
            <a:xfrm>
              <a:off x="457731" y="6873224"/>
              <a:ext cx="8226688" cy="122137"/>
              <a:chOff x="457731" y="6582508"/>
              <a:chExt cx="8226688" cy="486600"/>
            </a:xfrm>
          </p:grpSpPr>
          <p:cxnSp>
            <p:nvCxnSpPr>
              <p:cNvPr id="375" name="Google Shape;375;p41"/>
              <p:cNvCxnSpPr/>
              <p:nvPr/>
            </p:nvCxnSpPr>
            <p:spPr>
              <a:xfrm>
                <a:off x="457731" y="6582508"/>
                <a:ext cx="0" cy="48660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dk1"/>
                </a:solidFill>
                <a:prstDash val="dot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376" name="Google Shape;376;p41"/>
              <p:cNvCxnSpPr/>
              <p:nvPr/>
            </p:nvCxnSpPr>
            <p:spPr>
              <a:xfrm>
                <a:off x="8684419" y="6582508"/>
                <a:ext cx="0" cy="48660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dk1"/>
                </a:solidFill>
                <a:prstDash val="dot"/>
                <a:round/>
                <a:headEnd len="sm" w="sm" type="none"/>
                <a:tailEnd len="sm" w="sm" type="none"/>
              </a:ln>
            </p:spPr>
          </p:cxnSp>
          <p:grpSp>
            <p:nvGrpSpPr>
              <p:cNvPr id="377" name="Google Shape;377;p41"/>
              <p:cNvGrpSpPr/>
              <p:nvPr/>
            </p:nvGrpSpPr>
            <p:grpSpPr>
              <a:xfrm>
                <a:off x="7986158" y="6582508"/>
                <a:ext cx="152400" cy="486600"/>
                <a:chOff x="7983415" y="6582508"/>
                <a:chExt cx="152400" cy="486600"/>
              </a:xfrm>
            </p:grpSpPr>
            <p:cxnSp>
              <p:nvCxnSpPr>
                <p:cNvPr id="378" name="Google Shape;378;p41"/>
                <p:cNvCxnSpPr/>
                <p:nvPr/>
              </p:nvCxnSpPr>
              <p:spPr>
                <a:xfrm>
                  <a:off x="8135815" y="6582508"/>
                  <a:ext cx="0" cy="48660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  <p:cxnSp>
              <p:nvCxnSpPr>
                <p:cNvPr id="379" name="Google Shape;379;p41"/>
                <p:cNvCxnSpPr/>
                <p:nvPr/>
              </p:nvCxnSpPr>
              <p:spPr>
                <a:xfrm>
                  <a:off x="7983415" y="6582508"/>
                  <a:ext cx="0" cy="48660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</p:grpSp>
          <p:grpSp>
            <p:nvGrpSpPr>
              <p:cNvPr id="380" name="Google Shape;380;p41"/>
              <p:cNvGrpSpPr/>
              <p:nvPr/>
            </p:nvGrpSpPr>
            <p:grpSpPr>
              <a:xfrm>
                <a:off x="7287901" y="6582508"/>
                <a:ext cx="152400" cy="486600"/>
                <a:chOff x="7983415" y="6582508"/>
                <a:chExt cx="152400" cy="486600"/>
              </a:xfrm>
            </p:grpSpPr>
            <p:cxnSp>
              <p:nvCxnSpPr>
                <p:cNvPr id="381" name="Google Shape;381;p41"/>
                <p:cNvCxnSpPr/>
                <p:nvPr/>
              </p:nvCxnSpPr>
              <p:spPr>
                <a:xfrm>
                  <a:off x="8135815" y="6582508"/>
                  <a:ext cx="0" cy="48660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  <p:cxnSp>
              <p:nvCxnSpPr>
                <p:cNvPr id="382" name="Google Shape;382;p41"/>
                <p:cNvCxnSpPr/>
                <p:nvPr/>
              </p:nvCxnSpPr>
              <p:spPr>
                <a:xfrm>
                  <a:off x="7983415" y="6582508"/>
                  <a:ext cx="0" cy="48660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</p:grpSp>
          <p:grpSp>
            <p:nvGrpSpPr>
              <p:cNvPr id="383" name="Google Shape;383;p41"/>
              <p:cNvGrpSpPr/>
              <p:nvPr/>
            </p:nvGrpSpPr>
            <p:grpSpPr>
              <a:xfrm>
                <a:off x="6589644" y="6582508"/>
                <a:ext cx="152400" cy="486600"/>
                <a:chOff x="7983415" y="6582508"/>
                <a:chExt cx="152400" cy="486600"/>
              </a:xfrm>
            </p:grpSpPr>
            <p:cxnSp>
              <p:nvCxnSpPr>
                <p:cNvPr id="384" name="Google Shape;384;p41"/>
                <p:cNvCxnSpPr/>
                <p:nvPr/>
              </p:nvCxnSpPr>
              <p:spPr>
                <a:xfrm>
                  <a:off x="8135815" y="6582508"/>
                  <a:ext cx="0" cy="48660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  <p:cxnSp>
              <p:nvCxnSpPr>
                <p:cNvPr id="385" name="Google Shape;385;p41"/>
                <p:cNvCxnSpPr/>
                <p:nvPr/>
              </p:nvCxnSpPr>
              <p:spPr>
                <a:xfrm>
                  <a:off x="7983415" y="6582508"/>
                  <a:ext cx="0" cy="48660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</p:grpSp>
          <p:grpSp>
            <p:nvGrpSpPr>
              <p:cNvPr id="386" name="Google Shape;386;p41"/>
              <p:cNvGrpSpPr/>
              <p:nvPr/>
            </p:nvGrpSpPr>
            <p:grpSpPr>
              <a:xfrm>
                <a:off x="5891387" y="6582508"/>
                <a:ext cx="152400" cy="486600"/>
                <a:chOff x="7983415" y="6582508"/>
                <a:chExt cx="152400" cy="486600"/>
              </a:xfrm>
            </p:grpSpPr>
            <p:cxnSp>
              <p:nvCxnSpPr>
                <p:cNvPr id="387" name="Google Shape;387;p41"/>
                <p:cNvCxnSpPr/>
                <p:nvPr/>
              </p:nvCxnSpPr>
              <p:spPr>
                <a:xfrm>
                  <a:off x="8135815" y="6582508"/>
                  <a:ext cx="0" cy="48660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  <p:cxnSp>
              <p:nvCxnSpPr>
                <p:cNvPr id="388" name="Google Shape;388;p41"/>
                <p:cNvCxnSpPr/>
                <p:nvPr/>
              </p:nvCxnSpPr>
              <p:spPr>
                <a:xfrm>
                  <a:off x="7983415" y="6582508"/>
                  <a:ext cx="0" cy="48660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</p:grpSp>
          <p:grpSp>
            <p:nvGrpSpPr>
              <p:cNvPr id="389" name="Google Shape;389;p41"/>
              <p:cNvGrpSpPr/>
              <p:nvPr/>
            </p:nvGrpSpPr>
            <p:grpSpPr>
              <a:xfrm>
                <a:off x="5193130" y="6582508"/>
                <a:ext cx="152400" cy="486600"/>
                <a:chOff x="7983415" y="6582508"/>
                <a:chExt cx="152400" cy="486600"/>
              </a:xfrm>
            </p:grpSpPr>
            <p:cxnSp>
              <p:nvCxnSpPr>
                <p:cNvPr id="390" name="Google Shape;390;p41"/>
                <p:cNvCxnSpPr/>
                <p:nvPr/>
              </p:nvCxnSpPr>
              <p:spPr>
                <a:xfrm>
                  <a:off x="8135815" y="6582508"/>
                  <a:ext cx="0" cy="48660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  <p:cxnSp>
              <p:nvCxnSpPr>
                <p:cNvPr id="391" name="Google Shape;391;p41"/>
                <p:cNvCxnSpPr/>
                <p:nvPr/>
              </p:nvCxnSpPr>
              <p:spPr>
                <a:xfrm>
                  <a:off x="7983415" y="6582508"/>
                  <a:ext cx="0" cy="48660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</p:grpSp>
          <p:grpSp>
            <p:nvGrpSpPr>
              <p:cNvPr id="392" name="Google Shape;392;p41"/>
              <p:cNvGrpSpPr/>
              <p:nvPr/>
            </p:nvGrpSpPr>
            <p:grpSpPr>
              <a:xfrm>
                <a:off x="4494873" y="6582508"/>
                <a:ext cx="152400" cy="486600"/>
                <a:chOff x="7983415" y="6582508"/>
                <a:chExt cx="152400" cy="486600"/>
              </a:xfrm>
            </p:grpSpPr>
            <p:cxnSp>
              <p:nvCxnSpPr>
                <p:cNvPr id="393" name="Google Shape;393;p41"/>
                <p:cNvCxnSpPr/>
                <p:nvPr/>
              </p:nvCxnSpPr>
              <p:spPr>
                <a:xfrm>
                  <a:off x="8135815" y="6582508"/>
                  <a:ext cx="0" cy="48660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  <p:cxnSp>
              <p:nvCxnSpPr>
                <p:cNvPr id="394" name="Google Shape;394;p41"/>
                <p:cNvCxnSpPr/>
                <p:nvPr/>
              </p:nvCxnSpPr>
              <p:spPr>
                <a:xfrm>
                  <a:off x="7983415" y="6582508"/>
                  <a:ext cx="0" cy="48660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</p:grpSp>
          <p:grpSp>
            <p:nvGrpSpPr>
              <p:cNvPr id="395" name="Google Shape;395;p41"/>
              <p:cNvGrpSpPr/>
              <p:nvPr/>
            </p:nvGrpSpPr>
            <p:grpSpPr>
              <a:xfrm>
                <a:off x="3796616" y="6582508"/>
                <a:ext cx="152400" cy="486600"/>
                <a:chOff x="7983415" y="6582508"/>
                <a:chExt cx="152400" cy="486600"/>
              </a:xfrm>
            </p:grpSpPr>
            <p:cxnSp>
              <p:nvCxnSpPr>
                <p:cNvPr id="396" name="Google Shape;396;p41"/>
                <p:cNvCxnSpPr/>
                <p:nvPr/>
              </p:nvCxnSpPr>
              <p:spPr>
                <a:xfrm>
                  <a:off x="8135815" y="6582508"/>
                  <a:ext cx="0" cy="48660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  <p:cxnSp>
              <p:nvCxnSpPr>
                <p:cNvPr id="397" name="Google Shape;397;p41"/>
                <p:cNvCxnSpPr/>
                <p:nvPr/>
              </p:nvCxnSpPr>
              <p:spPr>
                <a:xfrm>
                  <a:off x="7983415" y="6582508"/>
                  <a:ext cx="0" cy="48660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</p:grpSp>
          <p:grpSp>
            <p:nvGrpSpPr>
              <p:cNvPr id="398" name="Google Shape;398;p41"/>
              <p:cNvGrpSpPr/>
              <p:nvPr/>
            </p:nvGrpSpPr>
            <p:grpSpPr>
              <a:xfrm>
                <a:off x="3098359" y="6582508"/>
                <a:ext cx="152400" cy="486600"/>
                <a:chOff x="7983415" y="6582508"/>
                <a:chExt cx="152400" cy="486600"/>
              </a:xfrm>
            </p:grpSpPr>
            <p:cxnSp>
              <p:nvCxnSpPr>
                <p:cNvPr id="399" name="Google Shape;399;p41"/>
                <p:cNvCxnSpPr/>
                <p:nvPr/>
              </p:nvCxnSpPr>
              <p:spPr>
                <a:xfrm>
                  <a:off x="8135815" y="6582508"/>
                  <a:ext cx="0" cy="48660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  <p:cxnSp>
              <p:nvCxnSpPr>
                <p:cNvPr id="400" name="Google Shape;400;p41"/>
                <p:cNvCxnSpPr/>
                <p:nvPr/>
              </p:nvCxnSpPr>
              <p:spPr>
                <a:xfrm>
                  <a:off x="7983415" y="6582508"/>
                  <a:ext cx="0" cy="48660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</p:grpSp>
          <p:grpSp>
            <p:nvGrpSpPr>
              <p:cNvPr id="401" name="Google Shape;401;p41"/>
              <p:cNvGrpSpPr/>
              <p:nvPr/>
            </p:nvGrpSpPr>
            <p:grpSpPr>
              <a:xfrm>
                <a:off x="2400102" y="6582508"/>
                <a:ext cx="152400" cy="486600"/>
                <a:chOff x="7983415" y="6582508"/>
                <a:chExt cx="152400" cy="486600"/>
              </a:xfrm>
            </p:grpSpPr>
            <p:cxnSp>
              <p:nvCxnSpPr>
                <p:cNvPr id="402" name="Google Shape;402;p41"/>
                <p:cNvCxnSpPr/>
                <p:nvPr/>
              </p:nvCxnSpPr>
              <p:spPr>
                <a:xfrm>
                  <a:off x="8135815" y="6582508"/>
                  <a:ext cx="0" cy="48660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  <p:cxnSp>
              <p:nvCxnSpPr>
                <p:cNvPr id="403" name="Google Shape;403;p41"/>
                <p:cNvCxnSpPr/>
                <p:nvPr/>
              </p:nvCxnSpPr>
              <p:spPr>
                <a:xfrm>
                  <a:off x="7983415" y="6582508"/>
                  <a:ext cx="0" cy="48660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</p:grpSp>
          <p:grpSp>
            <p:nvGrpSpPr>
              <p:cNvPr id="404" name="Google Shape;404;p41"/>
              <p:cNvGrpSpPr/>
              <p:nvPr/>
            </p:nvGrpSpPr>
            <p:grpSpPr>
              <a:xfrm>
                <a:off x="1701845" y="6582508"/>
                <a:ext cx="152400" cy="486600"/>
                <a:chOff x="7983415" y="6582508"/>
                <a:chExt cx="152400" cy="486600"/>
              </a:xfrm>
            </p:grpSpPr>
            <p:cxnSp>
              <p:nvCxnSpPr>
                <p:cNvPr id="405" name="Google Shape;405;p41"/>
                <p:cNvCxnSpPr/>
                <p:nvPr/>
              </p:nvCxnSpPr>
              <p:spPr>
                <a:xfrm>
                  <a:off x="8135815" y="6582508"/>
                  <a:ext cx="0" cy="48660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  <p:cxnSp>
              <p:nvCxnSpPr>
                <p:cNvPr id="406" name="Google Shape;406;p41"/>
                <p:cNvCxnSpPr/>
                <p:nvPr/>
              </p:nvCxnSpPr>
              <p:spPr>
                <a:xfrm>
                  <a:off x="7983415" y="6582508"/>
                  <a:ext cx="0" cy="48660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</p:grpSp>
          <p:grpSp>
            <p:nvGrpSpPr>
              <p:cNvPr id="407" name="Google Shape;407;p41"/>
              <p:cNvGrpSpPr/>
              <p:nvPr/>
            </p:nvGrpSpPr>
            <p:grpSpPr>
              <a:xfrm>
                <a:off x="1003588" y="6582508"/>
                <a:ext cx="152400" cy="486600"/>
                <a:chOff x="7983415" y="6582508"/>
                <a:chExt cx="152400" cy="486600"/>
              </a:xfrm>
            </p:grpSpPr>
            <p:cxnSp>
              <p:nvCxnSpPr>
                <p:cNvPr id="408" name="Google Shape;408;p41"/>
                <p:cNvCxnSpPr/>
                <p:nvPr/>
              </p:nvCxnSpPr>
              <p:spPr>
                <a:xfrm>
                  <a:off x="8135815" y="6582508"/>
                  <a:ext cx="0" cy="48660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  <p:cxnSp>
              <p:nvCxnSpPr>
                <p:cNvPr id="409" name="Google Shape;409;p41"/>
                <p:cNvCxnSpPr/>
                <p:nvPr/>
              </p:nvCxnSpPr>
              <p:spPr>
                <a:xfrm>
                  <a:off x="7983415" y="6582508"/>
                  <a:ext cx="0" cy="48660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</p:grpSp>
        </p:grpSp>
        <p:grpSp>
          <p:nvGrpSpPr>
            <p:cNvPr id="410" name="Google Shape;410;p41"/>
            <p:cNvGrpSpPr/>
            <p:nvPr/>
          </p:nvGrpSpPr>
          <p:grpSpPr>
            <a:xfrm>
              <a:off x="-151322" y="454006"/>
              <a:ext cx="122137" cy="5945205"/>
              <a:chOff x="-238872" y="454006"/>
              <a:chExt cx="122137" cy="5945205"/>
            </a:xfrm>
          </p:grpSpPr>
          <p:cxnSp>
            <p:nvCxnSpPr>
              <p:cNvPr id="411" name="Google Shape;411;p41"/>
              <p:cNvCxnSpPr/>
              <p:nvPr/>
            </p:nvCxnSpPr>
            <p:spPr>
              <a:xfrm>
                <a:off x="-177809" y="392956"/>
                <a:ext cx="0" cy="12210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dk1"/>
                </a:solidFill>
                <a:prstDash val="dot"/>
                <a:round/>
                <a:headEnd len="sm" w="sm" type="none"/>
                <a:tailEnd len="sm" w="sm" type="none"/>
              </a:ln>
            </p:spPr>
          </p:cxnSp>
          <p:grpSp>
            <p:nvGrpSpPr>
              <p:cNvPr id="412" name="Google Shape;412;p41"/>
              <p:cNvGrpSpPr/>
              <p:nvPr/>
            </p:nvGrpSpPr>
            <p:grpSpPr>
              <a:xfrm rot="5400000">
                <a:off x="-254004" y="5940698"/>
                <a:ext cx="152400" cy="122137"/>
                <a:chOff x="7983415" y="6582508"/>
                <a:chExt cx="152400" cy="486600"/>
              </a:xfrm>
            </p:grpSpPr>
            <p:cxnSp>
              <p:nvCxnSpPr>
                <p:cNvPr id="413" name="Google Shape;413;p41"/>
                <p:cNvCxnSpPr/>
                <p:nvPr/>
              </p:nvCxnSpPr>
              <p:spPr>
                <a:xfrm>
                  <a:off x="8135815" y="6582508"/>
                  <a:ext cx="0" cy="48660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  <p:cxnSp>
              <p:nvCxnSpPr>
                <p:cNvPr id="414" name="Google Shape;414;p41"/>
                <p:cNvCxnSpPr/>
                <p:nvPr/>
              </p:nvCxnSpPr>
              <p:spPr>
                <a:xfrm>
                  <a:off x="7983415" y="6582508"/>
                  <a:ext cx="0" cy="48660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</p:grpSp>
          <p:grpSp>
            <p:nvGrpSpPr>
              <p:cNvPr id="415" name="Google Shape;415;p41"/>
              <p:cNvGrpSpPr/>
              <p:nvPr/>
            </p:nvGrpSpPr>
            <p:grpSpPr>
              <a:xfrm rot="5400000">
                <a:off x="-254004" y="5467056"/>
                <a:ext cx="152400" cy="122137"/>
                <a:chOff x="7983415" y="6582508"/>
                <a:chExt cx="152400" cy="486600"/>
              </a:xfrm>
            </p:grpSpPr>
            <p:cxnSp>
              <p:nvCxnSpPr>
                <p:cNvPr id="416" name="Google Shape;416;p41"/>
                <p:cNvCxnSpPr/>
                <p:nvPr/>
              </p:nvCxnSpPr>
              <p:spPr>
                <a:xfrm>
                  <a:off x="8135815" y="6582508"/>
                  <a:ext cx="0" cy="48660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  <p:cxnSp>
              <p:nvCxnSpPr>
                <p:cNvPr id="417" name="Google Shape;417;p41"/>
                <p:cNvCxnSpPr/>
                <p:nvPr/>
              </p:nvCxnSpPr>
              <p:spPr>
                <a:xfrm>
                  <a:off x="7983415" y="6582508"/>
                  <a:ext cx="0" cy="48660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</p:grpSp>
          <p:grpSp>
            <p:nvGrpSpPr>
              <p:cNvPr id="418" name="Google Shape;418;p41"/>
              <p:cNvGrpSpPr/>
              <p:nvPr/>
            </p:nvGrpSpPr>
            <p:grpSpPr>
              <a:xfrm rot="5400000">
                <a:off x="-254004" y="4993414"/>
                <a:ext cx="152400" cy="122137"/>
                <a:chOff x="7983415" y="6582508"/>
                <a:chExt cx="152400" cy="486600"/>
              </a:xfrm>
            </p:grpSpPr>
            <p:cxnSp>
              <p:nvCxnSpPr>
                <p:cNvPr id="419" name="Google Shape;419;p41"/>
                <p:cNvCxnSpPr/>
                <p:nvPr/>
              </p:nvCxnSpPr>
              <p:spPr>
                <a:xfrm>
                  <a:off x="8135815" y="6582508"/>
                  <a:ext cx="0" cy="48660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  <p:cxnSp>
              <p:nvCxnSpPr>
                <p:cNvPr id="420" name="Google Shape;420;p41"/>
                <p:cNvCxnSpPr/>
                <p:nvPr/>
              </p:nvCxnSpPr>
              <p:spPr>
                <a:xfrm>
                  <a:off x="7983415" y="6582508"/>
                  <a:ext cx="0" cy="48660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</p:grpSp>
          <p:grpSp>
            <p:nvGrpSpPr>
              <p:cNvPr id="421" name="Google Shape;421;p41"/>
              <p:cNvGrpSpPr/>
              <p:nvPr/>
            </p:nvGrpSpPr>
            <p:grpSpPr>
              <a:xfrm rot="5400000">
                <a:off x="-254004" y="4519772"/>
                <a:ext cx="152400" cy="122137"/>
                <a:chOff x="7983415" y="6582508"/>
                <a:chExt cx="152400" cy="486600"/>
              </a:xfrm>
            </p:grpSpPr>
            <p:cxnSp>
              <p:nvCxnSpPr>
                <p:cNvPr id="422" name="Google Shape;422;p41"/>
                <p:cNvCxnSpPr/>
                <p:nvPr/>
              </p:nvCxnSpPr>
              <p:spPr>
                <a:xfrm>
                  <a:off x="8135815" y="6582508"/>
                  <a:ext cx="0" cy="48660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  <p:cxnSp>
              <p:nvCxnSpPr>
                <p:cNvPr id="423" name="Google Shape;423;p41"/>
                <p:cNvCxnSpPr/>
                <p:nvPr/>
              </p:nvCxnSpPr>
              <p:spPr>
                <a:xfrm>
                  <a:off x="7983415" y="6582508"/>
                  <a:ext cx="0" cy="48660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</p:grpSp>
          <p:grpSp>
            <p:nvGrpSpPr>
              <p:cNvPr id="424" name="Google Shape;424;p41"/>
              <p:cNvGrpSpPr/>
              <p:nvPr/>
            </p:nvGrpSpPr>
            <p:grpSpPr>
              <a:xfrm rot="5400000">
                <a:off x="-254004" y="4046130"/>
                <a:ext cx="152400" cy="122137"/>
                <a:chOff x="7983415" y="6582508"/>
                <a:chExt cx="152400" cy="486600"/>
              </a:xfrm>
            </p:grpSpPr>
            <p:cxnSp>
              <p:nvCxnSpPr>
                <p:cNvPr id="425" name="Google Shape;425;p41"/>
                <p:cNvCxnSpPr/>
                <p:nvPr/>
              </p:nvCxnSpPr>
              <p:spPr>
                <a:xfrm>
                  <a:off x="8135815" y="6582508"/>
                  <a:ext cx="0" cy="48660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  <p:cxnSp>
              <p:nvCxnSpPr>
                <p:cNvPr id="426" name="Google Shape;426;p41"/>
                <p:cNvCxnSpPr/>
                <p:nvPr/>
              </p:nvCxnSpPr>
              <p:spPr>
                <a:xfrm>
                  <a:off x="7983415" y="6582508"/>
                  <a:ext cx="0" cy="48660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</p:grpSp>
          <p:grpSp>
            <p:nvGrpSpPr>
              <p:cNvPr id="427" name="Google Shape;427;p41"/>
              <p:cNvGrpSpPr/>
              <p:nvPr/>
            </p:nvGrpSpPr>
            <p:grpSpPr>
              <a:xfrm rot="5400000">
                <a:off x="-254004" y="3572488"/>
                <a:ext cx="152400" cy="122137"/>
                <a:chOff x="7983415" y="6582508"/>
                <a:chExt cx="152400" cy="486600"/>
              </a:xfrm>
            </p:grpSpPr>
            <p:cxnSp>
              <p:nvCxnSpPr>
                <p:cNvPr id="428" name="Google Shape;428;p41"/>
                <p:cNvCxnSpPr/>
                <p:nvPr/>
              </p:nvCxnSpPr>
              <p:spPr>
                <a:xfrm>
                  <a:off x="8135815" y="6582508"/>
                  <a:ext cx="0" cy="48660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  <p:cxnSp>
              <p:nvCxnSpPr>
                <p:cNvPr id="429" name="Google Shape;429;p41"/>
                <p:cNvCxnSpPr/>
                <p:nvPr/>
              </p:nvCxnSpPr>
              <p:spPr>
                <a:xfrm>
                  <a:off x="7983415" y="6582508"/>
                  <a:ext cx="0" cy="48660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</p:grpSp>
          <p:grpSp>
            <p:nvGrpSpPr>
              <p:cNvPr id="430" name="Google Shape;430;p41"/>
              <p:cNvGrpSpPr/>
              <p:nvPr/>
            </p:nvGrpSpPr>
            <p:grpSpPr>
              <a:xfrm rot="5400000">
                <a:off x="-254004" y="3098846"/>
                <a:ext cx="152400" cy="122137"/>
                <a:chOff x="7983415" y="6582508"/>
                <a:chExt cx="152400" cy="486600"/>
              </a:xfrm>
            </p:grpSpPr>
            <p:cxnSp>
              <p:nvCxnSpPr>
                <p:cNvPr id="431" name="Google Shape;431;p41"/>
                <p:cNvCxnSpPr/>
                <p:nvPr/>
              </p:nvCxnSpPr>
              <p:spPr>
                <a:xfrm>
                  <a:off x="8135815" y="6582508"/>
                  <a:ext cx="0" cy="48660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  <p:cxnSp>
              <p:nvCxnSpPr>
                <p:cNvPr id="432" name="Google Shape;432;p41"/>
                <p:cNvCxnSpPr/>
                <p:nvPr/>
              </p:nvCxnSpPr>
              <p:spPr>
                <a:xfrm>
                  <a:off x="7983415" y="6582508"/>
                  <a:ext cx="0" cy="48660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</p:grpSp>
          <p:grpSp>
            <p:nvGrpSpPr>
              <p:cNvPr id="433" name="Google Shape;433;p41"/>
              <p:cNvGrpSpPr/>
              <p:nvPr/>
            </p:nvGrpSpPr>
            <p:grpSpPr>
              <a:xfrm rot="5400000">
                <a:off x="-254004" y="2625204"/>
                <a:ext cx="152400" cy="122137"/>
                <a:chOff x="7983415" y="6582508"/>
                <a:chExt cx="152400" cy="486600"/>
              </a:xfrm>
            </p:grpSpPr>
            <p:cxnSp>
              <p:nvCxnSpPr>
                <p:cNvPr id="434" name="Google Shape;434;p41"/>
                <p:cNvCxnSpPr/>
                <p:nvPr/>
              </p:nvCxnSpPr>
              <p:spPr>
                <a:xfrm>
                  <a:off x="8135815" y="6582508"/>
                  <a:ext cx="0" cy="48660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  <p:cxnSp>
              <p:nvCxnSpPr>
                <p:cNvPr id="435" name="Google Shape;435;p41"/>
                <p:cNvCxnSpPr/>
                <p:nvPr/>
              </p:nvCxnSpPr>
              <p:spPr>
                <a:xfrm>
                  <a:off x="7983415" y="6582508"/>
                  <a:ext cx="0" cy="48660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</p:grpSp>
          <p:grpSp>
            <p:nvGrpSpPr>
              <p:cNvPr id="436" name="Google Shape;436;p41"/>
              <p:cNvGrpSpPr/>
              <p:nvPr/>
            </p:nvGrpSpPr>
            <p:grpSpPr>
              <a:xfrm rot="5400000">
                <a:off x="-254004" y="2151562"/>
                <a:ext cx="152400" cy="122137"/>
                <a:chOff x="7983415" y="6582508"/>
                <a:chExt cx="152400" cy="486600"/>
              </a:xfrm>
            </p:grpSpPr>
            <p:cxnSp>
              <p:nvCxnSpPr>
                <p:cNvPr id="437" name="Google Shape;437;p41"/>
                <p:cNvCxnSpPr/>
                <p:nvPr/>
              </p:nvCxnSpPr>
              <p:spPr>
                <a:xfrm>
                  <a:off x="8135815" y="6582508"/>
                  <a:ext cx="0" cy="48660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  <p:cxnSp>
              <p:nvCxnSpPr>
                <p:cNvPr id="438" name="Google Shape;438;p41"/>
                <p:cNvCxnSpPr/>
                <p:nvPr/>
              </p:nvCxnSpPr>
              <p:spPr>
                <a:xfrm>
                  <a:off x="7983415" y="6582508"/>
                  <a:ext cx="0" cy="48660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</p:grpSp>
          <p:grpSp>
            <p:nvGrpSpPr>
              <p:cNvPr id="439" name="Google Shape;439;p41"/>
              <p:cNvGrpSpPr/>
              <p:nvPr/>
            </p:nvGrpSpPr>
            <p:grpSpPr>
              <a:xfrm rot="5400000">
                <a:off x="-254004" y="1677920"/>
                <a:ext cx="152400" cy="122137"/>
                <a:chOff x="7983415" y="6582508"/>
                <a:chExt cx="152400" cy="486600"/>
              </a:xfrm>
            </p:grpSpPr>
            <p:cxnSp>
              <p:nvCxnSpPr>
                <p:cNvPr id="440" name="Google Shape;440;p41"/>
                <p:cNvCxnSpPr/>
                <p:nvPr/>
              </p:nvCxnSpPr>
              <p:spPr>
                <a:xfrm>
                  <a:off x="8135815" y="6582508"/>
                  <a:ext cx="0" cy="48660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  <p:cxnSp>
              <p:nvCxnSpPr>
                <p:cNvPr id="441" name="Google Shape;441;p41"/>
                <p:cNvCxnSpPr/>
                <p:nvPr/>
              </p:nvCxnSpPr>
              <p:spPr>
                <a:xfrm>
                  <a:off x="7983415" y="6582508"/>
                  <a:ext cx="0" cy="48660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</p:grpSp>
          <p:grpSp>
            <p:nvGrpSpPr>
              <p:cNvPr id="442" name="Google Shape;442;p41"/>
              <p:cNvGrpSpPr/>
              <p:nvPr/>
            </p:nvGrpSpPr>
            <p:grpSpPr>
              <a:xfrm rot="5400000">
                <a:off x="-254004" y="997329"/>
                <a:ext cx="152400" cy="122137"/>
                <a:chOff x="7983415" y="6582508"/>
                <a:chExt cx="152400" cy="486600"/>
              </a:xfrm>
            </p:grpSpPr>
            <p:cxnSp>
              <p:nvCxnSpPr>
                <p:cNvPr id="443" name="Google Shape;443;p41"/>
                <p:cNvCxnSpPr/>
                <p:nvPr/>
              </p:nvCxnSpPr>
              <p:spPr>
                <a:xfrm>
                  <a:off x="8135815" y="6582508"/>
                  <a:ext cx="0" cy="48660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  <p:cxnSp>
              <p:nvCxnSpPr>
                <p:cNvPr id="444" name="Google Shape;444;p41"/>
                <p:cNvCxnSpPr/>
                <p:nvPr/>
              </p:nvCxnSpPr>
              <p:spPr>
                <a:xfrm>
                  <a:off x="7983415" y="6582508"/>
                  <a:ext cx="0" cy="48660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</p:grpSp>
          <p:cxnSp>
            <p:nvCxnSpPr>
              <p:cNvPr id="445" name="Google Shape;445;p41"/>
              <p:cNvCxnSpPr/>
              <p:nvPr/>
            </p:nvCxnSpPr>
            <p:spPr>
              <a:xfrm>
                <a:off x="-177809" y="6338161"/>
                <a:ext cx="0" cy="12210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dk1"/>
                </a:solidFill>
                <a:prstDash val="dot"/>
                <a:round/>
                <a:headEnd len="sm" w="sm" type="none"/>
                <a:tailEnd len="sm" w="sm" type="none"/>
              </a:ln>
            </p:spPr>
          </p:cxnSp>
        </p:grpSp>
        <p:grpSp>
          <p:nvGrpSpPr>
            <p:cNvPr id="446" name="Google Shape;446;p41"/>
            <p:cNvGrpSpPr/>
            <p:nvPr/>
          </p:nvGrpSpPr>
          <p:grpSpPr>
            <a:xfrm>
              <a:off x="9166485" y="454006"/>
              <a:ext cx="122137" cy="5945205"/>
              <a:chOff x="-238872" y="454006"/>
              <a:chExt cx="122137" cy="5945205"/>
            </a:xfrm>
          </p:grpSpPr>
          <p:cxnSp>
            <p:nvCxnSpPr>
              <p:cNvPr id="447" name="Google Shape;447;p41"/>
              <p:cNvCxnSpPr/>
              <p:nvPr/>
            </p:nvCxnSpPr>
            <p:spPr>
              <a:xfrm>
                <a:off x="-177809" y="392956"/>
                <a:ext cx="0" cy="12210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dk1"/>
                </a:solidFill>
                <a:prstDash val="dot"/>
                <a:round/>
                <a:headEnd len="sm" w="sm" type="none"/>
                <a:tailEnd len="sm" w="sm" type="none"/>
              </a:ln>
            </p:spPr>
          </p:cxnSp>
          <p:grpSp>
            <p:nvGrpSpPr>
              <p:cNvPr id="448" name="Google Shape;448;p41"/>
              <p:cNvGrpSpPr/>
              <p:nvPr/>
            </p:nvGrpSpPr>
            <p:grpSpPr>
              <a:xfrm rot="5400000">
                <a:off x="-254004" y="5940698"/>
                <a:ext cx="152400" cy="122137"/>
                <a:chOff x="7983415" y="6582508"/>
                <a:chExt cx="152400" cy="486600"/>
              </a:xfrm>
            </p:grpSpPr>
            <p:cxnSp>
              <p:nvCxnSpPr>
                <p:cNvPr id="449" name="Google Shape;449;p41"/>
                <p:cNvCxnSpPr/>
                <p:nvPr/>
              </p:nvCxnSpPr>
              <p:spPr>
                <a:xfrm>
                  <a:off x="8135815" y="6582508"/>
                  <a:ext cx="0" cy="48660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  <p:cxnSp>
              <p:nvCxnSpPr>
                <p:cNvPr id="450" name="Google Shape;450;p41"/>
                <p:cNvCxnSpPr/>
                <p:nvPr/>
              </p:nvCxnSpPr>
              <p:spPr>
                <a:xfrm>
                  <a:off x="7983415" y="6582508"/>
                  <a:ext cx="0" cy="48660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</p:grpSp>
          <p:grpSp>
            <p:nvGrpSpPr>
              <p:cNvPr id="451" name="Google Shape;451;p41"/>
              <p:cNvGrpSpPr/>
              <p:nvPr/>
            </p:nvGrpSpPr>
            <p:grpSpPr>
              <a:xfrm rot="5400000">
                <a:off x="-254004" y="5467056"/>
                <a:ext cx="152400" cy="122137"/>
                <a:chOff x="7983415" y="6582508"/>
                <a:chExt cx="152400" cy="486600"/>
              </a:xfrm>
            </p:grpSpPr>
            <p:cxnSp>
              <p:nvCxnSpPr>
                <p:cNvPr id="452" name="Google Shape;452;p41"/>
                <p:cNvCxnSpPr/>
                <p:nvPr/>
              </p:nvCxnSpPr>
              <p:spPr>
                <a:xfrm>
                  <a:off x="8135815" y="6582508"/>
                  <a:ext cx="0" cy="48660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  <p:cxnSp>
              <p:nvCxnSpPr>
                <p:cNvPr id="453" name="Google Shape;453;p41"/>
                <p:cNvCxnSpPr/>
                <p:nvPr/>
              </p:nvCxnSpPr>
              <p:spPr>
                <a:xfrm>
                  <a:off x="7983415" y="6582508"/>
                  <a:ext cx="0" cy="48660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</p:grpSp>
          <p:grpSp>
            <p:nvGrpSpPr>
              <p:cNvPr id="454" name="Google Shape;454;p41"/>
              <p:cNvGrpSpPr/>
              <p:nvPr/>
            </p:nvGrpSpPr>
            <p:grpSpPr>
              <a:xfrm rot="5400000">
                <a:off x="-254004" y="4993414"/>
                <a:ext cx="152400" cy="122137"/>
                <a:chOff x="7983415" y="6582508"/>
                <a:chExt cx="152400" cy="486600"/>
              </a:xfrm>
            </p:grpSpPr>
            <p:cxnSp>
              <p:nvCxnSpPr>
                <p:cNvPr id="455" name="Google Shape;455;p41"/>
                <p:cNvCxnSpPr/>
                <p:nvPr/>
              </p:nvCxnSpPr>
              <p:spPr>
                <a:xfrm>
                  <a:off x="8135815" y="6582508"/>
                  <a:ext cx="0" cy="48660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  <p:cxnSp>
              <p:nvCxnSpPr>
                <p:cNvPr id="456" name="Google Shape;456;p41"/>
                <p:cNvCxnSpPr/>
                <p:nvPr/>
              </p:nvCxnSpPr>
              <p:spPr>
                <a:xfrm>
                  <a:off x="7983415" y="6582508"/>
                  <a:ext cx="0" cy="48660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</p:grpSp>
          <p:grpSp>
            <p:nvGrpSpPr>
              <p:cNvPr id="457" name="Google Shape;457;p41"/>
              <p:cNvGrpSpPr/>
              <p:nvPr/>
            </p:nvGrpSpPr>
            <p:grpSpPr>
              <a:xfrm rot="5400000">
                <a:off x="-254004" y="4519772"/>
                <a:ext cx="152400" cy="122137"/>
                <a:chOff x="7983415" y="6582508"/>
                <a:chExt cx="152400" cy="486600"/>
              </a:xfrm>
            </p:grpSpPr>
            <p:cxnSp>
              <p:nvCxnSpPr>
                <p:cNvPr id="458" name="Google Shape;458;p41"/>
                <p:cNvCxnSpPr/>
                <p:nvPr/>
              </p:nvCxnSpPr>
              <p:spPr>
                <a:xfrm>
                  <a:off x="8135815" y="6582508"/>
                  <a:ext cx="0" cy="48660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  <p:cxnSp>
              <p:nvCxnSpPr>
                <p:cNvPr id="459" name="Google Shape;459;p41"/>
                <p:cNvCxnSpPr/>
                <p:nvPr/>
              </p:nvCxnSpPr>
              <p:spPr>
                <a:xfrm>
                  <a:off x="7983415" y="6582508"/>
                  <a:ext cx="0" cy="48660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</p:grpSp>
          <p:grpSp>
            <p:nvGrpSpPr>
              <p:cNvPr id="460" name="Google Shape;460;p41"/>
              <p:cNvGrpSpPr/>
              <p:nvPr/>
            </p:nvGrpSpPr>
            <p:grpSpPr>
              <a:xfrm rot="5400000">
                <a:off x="-254004" y="4046130"/>
                <a:ext cx="152400" cy="122137"/>
                <a:chOff x="7983415" y="6582508"/>
                <a:chExt cx="152400" cy="486600"/>
              </a:xfrm>
            </p:grpSpPr>
            <p:cxnSp>
              <p:nvCxnSpPr>
                <p:cNvPr id="461" name="Google Shape;461;p41"/>
                <p:cNvCxnSpPr/>
                <p:nvPr/>
              </p:nvCxnSpPr>
              <p:spPr>
                <a:xfrm>
                  <a:off x="8135815" y="6582508"/>
                  <a:ext cx="0" cy="48660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  <p:cxnSp>
              <p:nvCxnSpPr>
                <p:cNvPr id="462" name="Google Shape;462;p41"/>
                <p:cNvCxnSpPr/>
                <p:nvPr/>
              </p:nvCxnSpPr>
              <p:spPr>
                <a:xfrm>
                  <a:off x="7983415" y="6582508"/>
                  <a:ext cx="0" cy="48660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</p:grpSp>
          <p:grpSp>
            <p:nvGrpSpPr>
              <p:cNvPr id="463" name="Google Shape;463;p41"/>
              <p:cNvGrpSpPr/>
              <p:nvPr/>
            </p:nvGrpSpPr>
            <p:grpSpPr>
              <a:xfrm rot="5400000">
                <a:off x="-254004" y="3572488"/>
                <a:ext cx="152400" cy="122137"/>
                <a:chOff x="7983415" y="6582508"/>
                <a:chExt cx="152400" cy="486600"/>
              </a:xfrm>
            </p:grpSpPr>
            <p:cxnSp>
              <p:nvCxnSpPr>
                <p:cNvPr id="464" name="Google Shape;464;p41"/>
                <p:cNvCxnSpPr/>
                <p:nvPr/>
              </p:nvCxnSpPr>
              <p:spPr>
                <a:xfrm>
                  <a:off x="8135815" y="6582508"/>
                  <a:ext cx="0" cy="48660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  <p:cxnSp>
              <p:nvCxnSpPr>
                <p:cNvPr id="465" name="Google Shape;465;p41"/>
                <p:cNvCxnSpPr/>
                <p:nvPr/>
              </p:nvCxnSpPr>
              <p:spPr>
                <a:xfrm>
                  <a:off x="7983415" y="6582508"/>
                  <a:ext cx="0" cy="48660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</p:grpSp>
          <p:grpSp>
            <p:nvGrpSpPr>
              <p:cNvPr id="466" name="Google Shape;466;p41"/>
              <p:cNvGrpSpPr/>
              <p:nvPr/>
            </p:nvGrpSpPr>
            <p:grpSpPr>
              <a:xfrm rot="5400000">
                <a:off x="-254004" y="3098846"/>
                <a:ext cx="152400" cy="122137"/>
                <a:chOff x="7983415" y="6582508"/>
                <a:chExt cx="152400" cy="486600"/>
              </a:xfrm>
            </p:grpSpPr>
            <p:cxnSp>
              <p:nvCxnSpPr>
                <p:cNvPr id="467" name="Google Shape;467;p41"/>
                <p:cNvCxnSpPr/>
                <p:nvPr/>
              </p:nvCxnSpPr>
              <p:spPr>
                <a:xfrm>
                  <a:off x="8135815" y="6582508"/>
                  <a:ext cx="0" cy="48660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  <p:cxnSp>
              <p:nvCxnSpPr>
                <p:cNvPr id="468" name="Google Shape;468;p41"/>
                <p:cNvCxnSpPr/>
                <p:nvPr/>
              </p:nvCxnSpPr>
              <p:spPr>
                <a:xfrm>
                  <a:off x="7983415" y="6582508"/>
                  <a:ext cx="0" cy="48660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</p:grpSp>
          <p:grpSp>
            <p:nvGrpSpPr>
              <p:cNvPr id="469" name="Google Shape;469;p41"/>
              <p:cNvGrpSpPr/>
              <p:nvPr/>
            </p:nvGrpSpPr>
            <p:grpSpPr>
              <a:xfrm rot="5400000">
                <a:off x="-254004" y="2625204"/>
                <a:ext cx="152400" cy="122137"/>
                <a:chOff x="7983415" y="6582508"/>
                <a:chExt cx="152400" cy="486600"/>
              </a:xfrm>
            </p:grpSpPr>
            <p:cxnSp>
              <p:nvCxnSpPr>
                <p:cNvPr id="470" name="Google Shape;470;p41"/>
                <p:cNvCxnSpPr/>
                <p:nvPr/>
              </p:nvCxnSpPr>
              <p:spPr>
                <a:xfrm>
                  <a:off x="8135815" y="6582508"/>
                  <a:ext cx="0" cy="48660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  <p:cxnSp>
              <p:nvCxnSpPr>
                <p:cNvPr id="471" name="Google Shape;471;p41"/>
                <p:cNvCxnSpPr/>
                <p:nvPr/>
              </p:nvCxnSpPr>
              <p:spPr>
                <a:xfrm>
                  <a:off x="7983415" y="6582508"/>
                  <a:ext cx="0" cy="48660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</p:grpSp>
          <p:grpSp>
            <p:nvGrpSpPr>
              <p:cNvPr id="472" name="Google Shape;472;p41"/>
              <p:cNvGrpSpPr/>
              <p:nvPr/>
            </p:nvGrpSpPr>
            <p:grpSpPr>
              <a:xfrm rot="5400000">
                <a:off x="-254004" y="2151562"/>
                <a:ext cx="152400" cy="122137"/>
                <a:chOff x="7983415" y="6582508"/>
                <a:chExt cx="152400" cy="486600"/>
              </a:xfrm>
            </p:grpSpPr>
            <p:cxnSp>
              <p:nvCxnSpPr>
                <p:cNvPr id="473" name="Google Shape;473;p41"/>
                <p:cNvCxnSpPr/>
                <p:nvPr/>
              </p:nvCxnSpPr>
              <p:spPr>
                <a:xfrm>
                  <a:off x="8135815" y="6582508"/>
                  <a:ext cx="0" cy="48660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  <p:cxnSp>
              <p:nvCxnSpPr>
                <p:cNvPr id="474" name="Google Shape;474;p41"/>
                <p:cNvCxnSpPr/>
                <p:nvPr/>
              </p:nvCxnSpPr>
              <p:spPr>
                <a:xfrm>
                  <a:off x="7983415" y="6582508"/>
                  <a:ext cx="0" cy="48660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</p:grpSp>
          <p:grpSp>
            <p:nvGrpSpPr>
              <p:cNvPr id="475" name="Google Shape;475;p41"/>
              <p:cNvGrpSpPr/>
              <p:nvPr/>
            </p:nvGrpSpPr>
            <p:grpSpPr>
              <a:xfrm rot="5400000">
                <a:off x="-254004" y="1677920"/>
                <a:ext cx="152400" cy="122137"/>
                <a:chOff x="7983415" y="6582508"/>
                <a:chExt cx="152400" cy="486600"/>
              </a:xfrm>
            </p:grpSpPr>
            <p:cxnSp>
              <p:nvCxnSpPr>
                <p:cNvPr id="476" name="Google Shape;476;p41"/>
                <p:cNvCxnSpPr/>
                <p:nvPr/>
              </p:nvCxnSpPr>
              <p:spPr>
                <a:xfrm>
                  <a:off x="8135815" y="6582508"/>
                  <a:ext cx="0" cy="48660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  <p:cxnSp>
              <p:nvCxnSpPr>
                <p:cNvPr id="477" name="Google Shape;477;p41"/>
                <p:cNvCxnSpPr/>
                <p:nvPr/>
              </p:nvCxnSpPr>
              <p:spPr>
                <a:xfrm>
                  <a:off x="7983415" y="6582508"/>
                  <a:ext cx="0" cy="48660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</p:grpSp>
          <p:grpSp>
            <p:nvGrpSpPr>
              <p:cNvPr id="478" name="Google Shape;478;p41"/>
              <p:cNvGrpSpPr/>
              <p:nvPr/>
            </p:nvGrpSpPr>
            <p:grpSpPr>
              <a:xfrm rot="5400000">
                <a:off x="-254004" y="997329"/>
                <a:ext cx="152400" cy="122137"/>
                <a:chOff x="7983415" y="6582508"/>
                <a:chExt cx="152400" cy="486600"/>
              </a:xfrm>
            </p:grpSpPr>
            <p:cxnSp>
              <p:nvCxnSpPr>
                <p:cNvPr id="479" name="Google Shape;479;p41"/>
                <p:cNvCxnSpPr/>
                <p:nvPr/>
              </p:nvCxnSpPr>
              <p:spPr>
                <a:xfrm>
                  <a:off x="8135815" y="6582508"/>
                  <a:ext cx="0" cy="48660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  <p:cxnSp>
              <p:nvCxnSpPr>
                <p:cNvPr id="480" name="Google Shape;480;p41"/>
                <p:cNvCxnSpPr/>
                <p:nvPr/>
              </p:nvCxnSpPr>
              <p:spPr>
                <a:xfrm>
                  <a:off x="7983415" y="6582508"/>
                  <a:ext cx="0" cy="48660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</p:grpSp>
          <p:cxnSp>
            <p:nvCxnSpPr>
              <p:cNvPr id="481" name="Google Shape;481;p41"/>
              <p:cNvCxnSpPr/>
              <p:nvPr/>
            </p:nvCxnSpPr>
            <p:spPr>
              <a:xfrm>
                <a:off x="-177809" y="6338161"/>
                <a:ext cx="0" cy="12210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dk1"/>
                </a:solidFill>
                <a:prstDash val="dot"/>
                <a:round/>
                <a:headEnd len="sm" w="sm" type="none"/>
                <a:tailEnd len="sm" w="sm" type="none"/>
              </a:ln>
            </p:spPr>
          </p:cxnSp>
        </p:grpSp>
        <p:grpSp>
          <p:nvGrpSpPr>
            <p:cNvPr id="482" name="Google Shape;482;p41"/>
            <p:cNvGrpSpPr/>
            <p:nvPr/>
          </p:nvGrpSpPr>
          <p:grpSpPr>
            <a:xfrm>
              <a:off x="457731" y="-141189"/>
              <a:ext cx="8226688" cy="122137"/>
              <a:chOff x="457731" y="6582508"/>
              <a:chExt cx="8226688" cy="486600"/>
            </a:xfrm>
          </p:grpSpPr>
          <p:cxnSp>
            <p:nvCxnSpPr>
              <p:cNvPr id="483" name="Google Shape;483;p41"/>
              <p:cNvCxnSpPr/>
              <p:nvPr/>
            </p:nvCxnSpPr>
            <p:spPr>
              <a:xfrm>
                <a:off x="457731" y="6582508"/>
                <a:ext cx="0" cy="48660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dk1"/>
                </a:solidFill>
                <a:prstDash val="dot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484" name="Google Shape;484;p41"/>
              <p:cNvCxnSpPr/>
              <p:nvPr/>
            </p:nvCxnSpPr>
            <p:spPr>
              <a:xfrm>
                <a:off x="8684419" y="6582508"/>
                <a:ext cx="0" cy="48660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dk1"/>
                </a:solidFill>
                <a:prstDash val="dot"/>
                <a:round/>
                <a:headEnd len="sm" w="sm" type="none"/>
                <a:tailEnd len="sm" w="sm" type="none"/>
              </a:ln>
            </p:spPr>
          </p:cxnSp>
          <p:grpSp>
            <p:nvGrpSpPr>
              <p:cNvPr id="485" name="Google Shape;485;p41"/>
              <p:cNvGrpSpPr/>
              <p:nvPr/>
            </p:nvGrpSpPr>
            <p:grpSpPr>
              <a:xfrm>
                <a:off x="7986158" y="6582508"/>
                <a:ext cx="152400" cy="486600"/>
                <a:chOff x="7983415" y="6582508"/>
                <a:chExt cx="152400" cy="486600"/>
              </a:xfrm>
            </p:grpSpPr>
            <p:cxnSp>
              <p:nvCxnSpPr>
                <p:cNvPr id="486" name="Google Shape;486;p41"/>
                <p:cNvCxnSpPr/>
                <p:nvPr/>
              </p:nvCxnSpPr>
              <p:spPr>
                <a:xfrm>
                  <a:off x="8135815" y="6582508"/>
                  <a:ext cx="0" cy="48660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  <p:cxnSp>
              <p:nvCxnSpPr>
                <p:cNvPr id="487" name="Google Shape;487;p41"/>
                <p:cNvCxnSpPr/>
                <p:nvPr/>
              </p:nvCxnSpPr>
              <p:spPr>
                <a:xfrm>
                  <a:off x="7983415" y="6582508"/>
                  <a:ext cx="0" cy="48660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</p:grpSp>
          <p:grpSp>
            <p:nvGrpSpPr>
              <p:cNvPr id="488" name="Google Shape;488;p41"/>
              <p:cNvGrpSpPr/>
              <p:nvPr/>
            </p:nvGrpSpPr>
            <p:grpSpPr>
              <a:xfrm>
                <a:off x="7287901" y="6582508"/>
                <a:ext cx="152400" cy="486600"/>
                <a:chOff x="7983415" y="6582508"/>
                <a:chExt cx="152400" cy="486600"/>
              </a:xfrm>
            </p:grpSpPr>
            <p:cxnSp>
              <p:nvCxnSpPr>
                <p:cNvPr id="489" name="Google Shape;489;p41"/>
                <p:cNvCxnSpPr/>
                <p:nvPr/>
              </p:nvCxnSpPr>
              <p:spPr>
                <a:xfrm>
                  <a:off x="8135815" y="6582508"/>
                  <a:ext cx="0" cy="48660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  <p:cxnSp>
              <p:nvCxnSpPr>
                <p:cNvPr id="490" name="Google Shape;490;p41"/>
                <p:cNvCxnSpPr/>
                <p:nvPr/>
              </p:nvCxnSpPr>
              <p:spPr>
                <a:xfrm>
                  <a:off x="7983415" y="6582508"/>
                  <a:ext cx="0" cy="48660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</p:grpSp>
          <p:grpSp>
            <p:nvGrpSpPr>
              <p:cNvPr id="491" name="Google Shape;491;p41"/>
              <p:cNvGrpSpPr/>
              <p:nvPr/>
            </p:nvGrpSpPr>
            <p:grpSpPr>
              <a:xfrm>
                <a:off x="6589644" y="6582508"/>
                <a:ext cx="152400" cy="486600"/>
                <a:chOff x="7983415" y="6582508"/>
                <a:chExt cx="152400" cy="486600"/>
              </a:xfrm>
            </p:grpSpPr>
            <p:cxnSp>
              <p:nvCxnSpPr>
                <p:cNvPr id="492" name="Google Shape;492;p41"/>
                <p:cNvCxnSpPr/>
                <p:nvPr/>
              </p:nvCxnSpPr>
              <p:spPr>
                <a:xfrm>
                  <a:off x="8135815" y="6582508"/>
                  <a:ext cx="0" cy="48660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  <p:cxnSp>
              <p:nvCxnSpPr>
                <p:cNvPr id="493" name="Google Shape;493;p41"/>
                <p:cNvCxnSpPr/>
                <p:nvPr/>
              </p:nvCxnSpPr>
              <p:spPr>
                <a:xfrm>
                  <a:off x="7983415" y="6582508"/>
                  <a:ext cx="0" cy="48660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</p:grpSp>
          <p:grpSp>
            <p:nvGrpSpPr>
              <p:cNvPr id="494" name="Google Shape;494;p41"/>
              <p:cNvGrpSpPr/>
              <p:nvPr/>
            </p:nvGrpSpPr>
            <p:grpSpPr>
              <a:xfrm>
                <a:off x="5891387" y="6582508"/>
                <a:ext cx="152400" cy="486600"/>
                <a:chOff x="7983415" y="6582508"/>
                <a:chExt cx="152400" cy="486600"/>
              </a:xfrm>
            </p:grpSpPr>
            <p:cxnSp>
              <p:nvCxnSpPr>
                <p:cNvPr id="495" name="Google Shape;495;p41"/>
                <p:cNvCxnSpPr/>
                <p:nvPr/>
              </p:nvCxnSpPr>
              <p:spPr>
                <a:xfrm>
                  <a:off x="8135815" y="6582508"/>
                  <a:ext cx="0" cy="48660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  <p:cxnSp>
              <p:nvCxnSpPr>
                <p:cNvPr id="496" name="Google Shape;496;p41"/>
                <p:cNvCxnSpPr/>
                <p:nvPr/>
              </p:nvCxnSpPr>
              <p:spPr>
                <a:xfrm>
                  <a:off x="7983415" y="6582508"/>
                  <a:ext cx="0" cy="48660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</p:grpSp>
          <p:grpSp>
            <p:nvGrpSpPr>
              <p:cNvPr id="497" name="Google Shape;497;p41"/>
              <p:cNvGrpSpPr/>
              <p:nvPr/>
            </p:nvGrpSpPr>
            <p:grpSpPr>
              <a:xfrm>
                <a:off x="5193130" y="6582508"/>
                <a:ext cx="152400" cy="486600"/>
                <a:chOff x="7983415" y="6582508"/>
                <a:chExt cx="152400" cy="486600"/>
              </a:xfrm>
            </p:grpSpPr>
            <p:cxnSp>
              <p:nvCxnSpPr>
                <p:cNvPr id="498" name="Google Shape;498;p41"/>
                <p:cNvCxnSpPr/>
                <p:nvPr/>
              </p:nvCxnSpPr>
              <p:spPr>
                <a:xfrm>
                  <a:off x="8135815" y="6582508"/>
                  <a:ext cx="0" cy="48660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  <p:cxnSp>
              <p:nvCxnSpPr>
                <p:cNvPr id="499" name="Google Shape;499;p41"/>
                <p:cNvCxnSpPr/>
                <p:nvPr/>
              </p:nvCxnSpPr>
              <p:spPr>
                <a:xfrm>
                  <a:off x="7983415" y="6582508"/>
                  <a:ext cx="0" cy="48660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</p:grpSp>
          <p:grpSp>
            <p:nvGrpSpPr>
              <p:cNvPr id="500" name="Google Shape;500;p41"/>
              <p:cNvGrpSpPr/>
              <p:nvPr/>
            </p:nvGrpSpPr>
            <p:grpSpPr>
              <a:xfrm>
                <a:off x="4494873" y="6582508"/>
                <a:ext cx="152400" cy="486600"/>
                <a:chOff x="7983415" y="6582508"/>
                <a:chExt cx="152400" cy="486600"/>
              </a:xfrm>
            </p:grpSpPr>
            <p:cxnSp>
              <p:nvCxnSpPr>
                <p:cNvPr id="501" name="Google Shape;501;p41"/>
                <p:cNvCxnSpPr/>
                <p:nvPr/>
              </p:nvCxnSpPr>
              <p:spPr>
                <a:xfrm>
                  <a:off x="8135815" y="6582508"/>
                  <a:ext cx="0" cy="48660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  <p:cxnSp>
              <p:nvCxnSpPr>
                <p:cNvPr id="502" name="Google Shape;502;p41"/>
                <p:cNvCxnSpPr/>
                <p:nvPr/>
              </p:nvCxnSpPr>
              <p:spPr>
                <a:xfrm>
                  <a:off x="7983415" y="6582508"/>
                  <a:ext cx="0" cy="48660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</p:grpSp>
          <p:grpSp>
            <p:nvGrpSpPr>
              <p:cNvPr id="503" name="Google Shape;503;p41"/>
              <p:cNvGrpSpPr/>
              <p:nvPr/>
            </p:nvGrpSpPr>
            <p:grpSpPr>
              <a:xfrm>
                <a:off x="3796616" y="6582508"/>
                <a:ext cx="152400" cy="486600"/>
                <a:chOff x="7983415" y="6582508"/>
                <a:chExt cx="152400" cy="486600"/>
              </a:xfrm>
            </p:grpSpPr>
            <p:cxnSp>
              <p:nvCxnSpPr>
                <p:cNvPr id="504" name="Google Shape;504;p41"/>
                <p:cNvCxnSpPr/>
                <p:nvPr/>
              </p:nvCxnSpPr>
              <p:spPr>
                <a:xfrm>
                  <a:off x="8135815" y="6582508"/>
                  <a:ext cx="0" cy="48660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  <p:cxnSp>
              <p:nvCxnSpPr>
                <p:cNvPr id="505" name="Google Shape;505;p41"/>
                <p:cNvCxnSpPr/>
                <p:nvPr/>
              </p:nvCxnSpPr>
              <p:spPr>
                <a:xfrm>
                  <a:off x="7983415" y="6582508"/>
                  <a:ext cx="0" cy="48660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</p:grpSp>
          <p:grpSp>
            <p:nvGrpSpPr>
              <p:cNvPr id="506" name="Google Shape;506;p41"/>
              <p:cNvGrpSpPr/>
              <p:nvPr/>
            </p:nvGrpSpPr>
            <p:grpSpPr>
              <a:xfrm>
                <a:off x="3098359" y="6582508"/>
                <a:ext cx="152400" cy="486600"/>
                <a:chOff x="7983415" y="6582508"/>
                <a:chExt cx="152400" cy="486600"/>
              </a:xfrm>
            </p:grpSpPr>
            <p:cxnSp>
              <p:nvCxnSpPr>
                <p:cNvPr id="507" name="Google Shape;507;p41"/>
                <p:cNvCxnSpPr/>
                <p:nvPr/>
              </p:nvCxnSpPr>
              <p:spPr>
                <a:xfrm>
                  <a:off x="8135815" y="6582508"/>
                  <a:ext cx="0" cy="48660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  <p:cxnSp>
              <p:nvCxnSpPr>
                <p:cNvPr id="508" name="Google Shape;508;p41"/>
                <p:cNvCxnSpPr/>
                <p:nvPr/>
              </p:nvCxnSpPr>
              <p:spPr>
                <a:xfrm>
                  <a:off x="7983415" y="6582508"/>
                  <a:ext cx="0" cy="48660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</p:grpSp>
          <p:grpSp>
            <p:nvGrpSpPr>
              <p:cNvPr id="509" name="Google Shape;509;p41"/>
              <p:cNvGrpSpPr/>
              <p:nvPr/>
            </p:nvGrpSpPr>
            <p:grpSpPr>
              <a:xfrm>
                <a:off x="2400102" y="6582508"/>
                <a:ext cx="152400" cy="486600"/>
                <a:chOff x="7983415" y="6582508"/>
                <a:chExt cx="152400" cy="486600"/>
              </a:xfrm>
            </p:grpSpPr>
            <p:cxnSp>
              <p:nvCxnSpPr>
                <p:cNvPr id="510" name="Google Shape;510;p41"/>
                <p:cNvCxnSpPr/>
                <p:nvPr/>
              </p:nvCxnSpPr>
              <p:spPr>
                <a:xfrm>
                  <a:off x="8135815" y="6582508"/>
                  <a:ext cx="0" cy="48660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  <p:cxnSp>
              <p:nvCxnSpPr>
                <p:cNvPr id="511" name="Google Shape;511;p41"/>
                <p:cNvCxnSpPr/>
                <p:nvPr/>
              </p:nvCxnSpPr>
              <p:spPr>
                <a:xfrm>
                  <a:off x="7983415" y="6582508"/>
                  <a:ext cx="0" cy="48660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</p:grpSp>
          <p:grpSp>
            <p:nvGrpSpPr>
              <p:cNvPr id="512" name="Google Shape;512;p41"/>
              <p:cNvGrpSpPr/>
              <p:nvPr/>
            </p:nvGrpSpPr>
            <p:grpSpPr>
              <a:xfrm>
                <a:off x="1701845" y="6582508"/>
                <a:ext cx="152400" cy="486600"/>
                <a:chOff x="7983415" y="6582508"/>
                <a:chExt cx="152400" cy="486600"/>
              </a:xfrm>
            </p:grpSpPr>
            <p:cxnSp>
              <p:nvCxnSpPr>
                <p:cNvPr id="513" name="Google Shape;513;p41"/>
                <p:cNvCxnSpPr/>
                <p:nvPr/>
              </p:nvCxnSpPr>
              <p:spPr>
                <a:xfrm>
                  <a:off x="8135815" y="6582508"/>
                  <a:ext cx="0" cy="48660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  <p:cxnSp>
              <p:nvCxnSpPr>
                <p:cNvPr id="514" name="Google Shape;514;p41"/>
                <p:cNvCxnSpPr/>
                <p:nvPr/>
              </p:nvCxnSpPr>
              <p:spPr>
                <a:xfrm>
                  <a:off x="7983415" y="6582508"/>
                  <a:ext cx="0" cy="48660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</p:grpSp>
          <p:grpSp>
            <p:nvGrpSpPr>
              <p:cNvPr id="515" name="Google Shape;515;p41"/>
              <p:cNvGrpSpPr/>
              <p:nvPr/>
            </p:nvGrpSpPr>
            <p:grpSpPr>
              <a:xfrm>
                <a:off x="1003588" y="6582508"/>
                <a:ext cx="152400" cy="486600"/>
                <a:chOff x="7983415" y="6582508"/>
                <a:chExt cx="152400" cy="486600"/>
              </a:xfrm>
            </p:grpSpPr>
            <p:cxnSp>
              <p:nvCxnSpPr>
                <p:cNvPr id="516" name="Google Shape;516;p41"/>
                <p:cNvCxnSpPr/>
                <p:nvPr/>
              </p:nvCxnSpPr>
              <p:spPr>
                <a:xfrm>
                  <a:off x="8135815" y="6582508"/>
                  <a:ext cx="0" cy="48660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  <p:cxnSp>
              <p:nvCxnSpPr>
                <p:cNvPr id="517" name="Google Shape;517;p41"/>
                <p:cNvCxnSpPr/>
                <p:nvPr/>
              </p:nvCxnSpPr>
              <p:spPr>
                <a:xfrm>
                  <a:off x="7983415" y="6582508"/>
                  <a:ext cx="0" cy="48660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</p:grpSp>
        </p:grpSp>
      </p:grpSp>
      <p:sp>
        <p:nvSpPr>
          <p:cNvPr id="518" name="Google Shape;518;p41"/>
          <p:cNvSpPr txBox="1"/>
          <p:nvPr>
            <p:ph idx="3" type="body"/>
          </p:nvPr>
        </p:nvSpPr>
        <p:spPr>
          <a:xfrm>
            <a:off x="458788" y="4799409"/>
            <a:ext cx="5438400" cy="344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-266700" lvl="0" marL="457200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2"/>
              </a:buClr>
              <a:buSzPts val="600"/>
              <a:buFont typeface="Calibri"/>
              <a:buChar char="​"/>
              <a:defRPr b="0" i="0" sz="600" u="none" cap="none" strike="noStrike">
                <a:solidFill>
                  <a:schemeClr val="lt2"/>
                </a:solidFill>
                <a:latin typeface="Cabin"/>
                <a:ea typeface="Cabin"/>
                <a:cs typeface="Cabin"/>
                <a:sym typeface="Cabin"/>
              </a:defRPr>
            </a:lvl1pPr>
            <a:lvl2pPr indent="-298450" lvl="1" marL="914400" marR="0" rtl="0" algn="l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Calibri"/>
              <a:buChar char="​"/>
              <a:defRPr b="0" i="1" sz="1100" u="none" cap="none" strike="noStrike">
                <a:solidFill>
                  <a:schemeClr val="dk2"/>
                </a:solidFill>
                <a:latin typeface="Cabin"/>
                <a:ea typeface="Cabin"/>
                <a:cs typeface="Cabin"/>
                <a:sym typeface="Cabin"/>
              </a:defRPr>
            </a:lvl2pPr>
            <a:lvl3pPr indent="-279400" lvl="2" marL="1371600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800"/>
              <a:buFont typeface="Calibri"/>
              <a:buChar char="​"/>
              <a:defRPr b="0" i="0" sz="800" u="none" cap="none" strike="noStrike">
                <a:solidFill>
                  <a:schemeClr val="dk2"/>
                </a:solidFill>
                <a:latin typeface="Cabin"/>
                <a:ea typeface="Cabin"/>
                <a:cs typeface="Cabin"/>
                <a:sym typeface="Cabin"/>
              </a:defRPr>
            </a:lvl3pPr>
            <a:lvl4pPr indent="-279400" lvl="3" marL="1828800" marR="0" rtl="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ts val="800"/>
              <a:buFont typeface="Calibri"/>
              <a:buChar char="​"/>
              <a:defRPr b="0" i="1" sz="800" u="none" cap="none" strike="noStrike">
                <a:solidFill>
                  <a:schemeClr val="accent2"/>
                </a:solidFill>
                <a:latin typeface="Cabin"/>
                <a:ea typeface="Cabin"/>
                <a:cs typeface="Cabin"/>
                <a:sym typeface="Cabin"/>
              </a:defRPr>
            </a:lvl4pPr>
            <a:lvl5pPr indent="-260350" lvl="4" marL="22860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00"/>
              <a:buFont typeface="Calibri"/>
              <a:buChar char="​"/>
              <a:defRPr b="0" i="0" sz="500" u="none" cap="none" strike="noStrike">
                <a:solidFill>
                  <a:schemeClr val="dk2"/>
                </a:solidFill>
                <a:latin typeface="Cabin"/>
                <a:ea typeface="Cabin"/>
                <a:cs typeface="Cabin"/>
                <a:sym typeface="Cabin"/>
              </a:defRPr>
            </a:lvl5pPr>
            <a:lvl6pPr indent="-323850" lvl="5" marL="2743200" marR="0" rtl="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6pPr>
            <a:lvl7pPr indent="-323850" lvl="6" marL="3200400" marR="0" rtl="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7pPr>
            <a:lvl8pPr indent="-323850" lvl="7" marL="3657600" marR="0" rtl="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8pPr>
            <a:lvl9pPr indent="-323850" lvl="8" marL="4114800" marR="0" rtl="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/>
        </p:txBody>
      </p:sp>
      <p:sp>
        <p:nvSpPr>
          <p:cNvPr id="519" name="Google Shape;519;p41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t" bIns="34275" lIns="68575" spcFirstLastPara="1" rIns="68575" wrap="square" tIns="3427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  <mc:AlternateContent>
    <mc:Choice Requires="p14">
      <p:transition p14:dur="400">
        <p:fade/>
      </p:transition>
    </mc:Choice>
    <mc:Fallback>
      <p:transition>
        <p:fade/>
      </p:transition>
    </mc:Fallback>
  </mc:AlternateContent>
</p:sldLayout>
</file>

<file path=ppt/slideLayouts/slideLayout3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body" type="tx">
  <p:cSld name="TITLE_AND_BODY">
    <p:spTree>
      <p:nvGrpSpPr>
        <p:cNvPr id="520" name="Shape 5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1" name="Google Shape;521;p42"/>
          <p:cNvSpPr/>
          <p:nvPr/>
        </p:nvSpPr>
        <p:spPr>
          <a:xfrm>
            <a:off x="0" y="0"/>
            <a:ext cx="9144000" cy="48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522" name="Google Shape;522;p42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523" name="Google Shape;523;p42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4" name="Google Shape;524;p42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525" name="Google Shape;525;p42"/>
          <p:cNvSpPr txBox="1"/>
          <p:nvPr>
            <p:ph type="title"/>
          </p:nvPr>
        </p:nvSpPr>
        <p:spPr>
          <a:xfrm>
            <a:off x="729450" y="1318650"/>
            <a:ext cx="7688700" cy="535200"/>
          </a:xfrm>
          <a:prstGeom prst="rect">
            <a:avLst/>
          </a:prstGeom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526" name="Google Shape;526;p42"/>
          <p:cNvSpPr txBox="1"/>
          <p:nvPr>
            <p:ph idx="1" type="body"/>
          </p:nvPr>
        </p:nvSpPr>
        <p:spPr>
          <a:xfrm>
            <a:off x="729450" y="2078875"/>
            <a:ext cx="7688700" cy="2261100"/>
          </a:xfrm>
          <a:prstGeom prst="rect">
            <a:avLst/>
          </a:prstGeom>
        </p:spPr>
        <p:txBody>
          <a:bodyPr anchorCtr="0" anchor="t" bIns="34275" lIns="68575" spcFirstLastPara="1" rIns="68575" wrap="square" tIns="34275">
            <a:noAutofit/>
          </a:bodyPr>
          <a:lstStyle>
            <a:lvl1pPr indent="-361950" lvl="0" marL="457200" rtl="0">
              <a:spcBef>
                <a:spcPts val="800"/>
              </a:spcBef>
              <a:spcAft>
                <a:spcPts val="0"/>
              </a:spcAft>
              <a:buSzPts val="2100"/>
              <a:buChar char="•"/>
              <a:defRPr/>
            </a:lvl1pPr>
            <a:lvl2pPr indent="-342900" lvl="1" marL="914400" rtl="0">
              <a:spcBef>
                <a:spcPts val="400"/>
              </a:spcBef>
              <a:spcAft>
                <a:spcPts val="0"/>
              </a:spcAft>
              <a:buSzPts val="1800"/>
              <a:buChar char="•"/>
              <a:defRPr/>
            </a:lvl2pPr>
            <a:lvl3pPr indent="-323850" lvl="2" marL="1371600" rtl="0">
              <a:spcBef>
                <a:spcPts val="400"/>
              </a:spcBef>
              <a:spcAft>
                <a:spcPts val="0"/>
              </a:spcAft>
              <a:buSzPts val="1500"/>
              <a:buChar char="•"/>
              <a:defRPr/>
            </a:lvl3pPr>
            <a:lvl4pPr indent="-317500" lvl="3" marL="1828800" rtl="0"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4pPr>
            <a:lvl5pPr indent="-317500" lvl="4" marL="2286000" rtl="0"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5pPr>
            <a:lvl6pPr indent="-317500" lvl="5" marL="2743200" rtl="0"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6pPr>
            <a:lvl7pPr indent="-317500" lvl="6" marL="3200400" rtl="0"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7pPr>
            <a:lvl8pPr indent="-317500" lvl="7" marL="3657600" rtl="0"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8pPr>
            <a:lvl9pPr indent="-317500" lvl="8" marL="4114800" rtl="0"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9pPr>
          </a:lstStyle>
          <a:p/>
        </p:txBody>
      </p:sp>
      <p:sp>
        <p:nvSpPr>
          <p:cNvPr id="527" name="Google Shape;527;p42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slide" type="title">
  <p:cSld name="TITLE">
    <p:spTree>
      <p:nvGrpSpPr>
        <p:cNvPr id="532" name="Shape 5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3" name="Google Shape;533;p44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534" name="Google Shape;534;p44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535" name="Google Shape;535;p4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header" type="secHead">
  <p:cSld name="SECTION_HEADER">
    <p:spTree>
      <p:nvGrpSpPr>
        <p:cNvPr id="536" name="Shape 5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7" name="Google Shape;537;p45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538" name="Google Shape;538;p4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body" type="tx">
  <p:cSld name="TITLE_AND_BODY">
    <p:spTree>
      <p:nvGrpSpPr>
        <p:cNvPr id="539" name="Shape 5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0" name="Google Shape;540;p4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541" name="Google Shape;541;p46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542" name="Google Shape;542;p4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two columns" type="twoColTx">
  <p:cSld name="TITLE_AND_TWO_COLUMNS">
    <p:spTree>
      <p:nvGrpSpPr>
        <p:cNvPr id="543" name="Shape 5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4" name="Google Shape;544;p4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545" name="Google Shape;545;p47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rtl="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546" name="Google Shape;546;p47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rtl="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547" name="Google Shape;547;p4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only" type="titleOnly">
  <p:cSld name="TITLE_ONLY">
    <p:spTree>
      <p:nvGrpSpPr>
        <p:cNvPr id="548" name="Shape 5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9" name="Google Shape;549;p4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550" name="Google Shape;550;p4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One column text">
  <p:cSld name="ONE_COLUMN_TEXT">
    <p:spTree>
      <p:nvGrpSpPr>
        <p:cNvPr id="551" name="Shape 5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" name="Google Shape;552;p49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553" name="Google Shape;553;p49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rtl="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554" name="Google Shape;554;p4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Main point">
  <p:cSld name="MAIN_POINT">
    <p:spTree>
      <p:nvGrpSpPr>
        <p:cNvPr id="555" name="Shape 5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6" name="Google Shape;556;p50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557" name="Google Shape;557;p5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title and description">
  <p:cSld name="SECTION_TITLE_AND_DESCRIPTION">
    <p:spTree>
      <p:nvGrpSpPr>
        <p:cNvPr id="558" name="Shape 5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9" name="Google Shape;559;p51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60" name="Google Shape;560;p51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561" name="Google Shape;561;p51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562" name="Google Shape;562;p51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563" name="Google Shape;563;p5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aption">
  <p:cSld name="CAPTION_ONLY">
    <p:spTree>
      <p:nvGrpSpPr>
        <p:cNvPr id="564" name="Shape 5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5" name="Google Shape;565;p52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566" name="Google Shape;566;p5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ig number">
  <p:cSld name="BIG_NUMBER">
    <p:spTree>
      <p:nvGrpSpPr>
        <p:cNvPr id="567" name="Shape 5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8" name="Google Shape;568;p53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569" name="Google Shape;569;p53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rtl="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rtl="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570" name="Google Shape;570;p5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" type="blank">
  <p:cSld name="BLANK">
    <p:spTree>
      <p:nvGrpSpPr>
        <p:cNvPr id="571" name="Shape 5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2" name="Google Shape;572;p5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1">
  <p:cSld name="1">
    <p:spTree>
      <p:nvGrpSpPr>
        <p:cNvPr id="573" name="Shape 5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4" name="Google Shape;574;p55"/>
          <p:cNvSpPr txBox="1"/>
          <p:nvPr>
            <p:ph type="title"/>
          </p:nvPr>
        </p:nvSpPr>
        <p:spPr>
          <a:xfrm>
            <a:off x="457731" y="342900"/>
            <a:ext cx="82266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700"/>
              <a:buFont typeface="Cabin"/>
              <a:buNone/>
              <a:defRPr b="0" i="0" sz="1700" u="none" cap="none" strike="noStrike">
                <a:solidFill>
                  <a:srgbClr val="3F3F3F"/>
                </a:solidFill>
                <a:latin typeface="Cabin"/>
                <a:ea typeface="Cabin"/>
                <a:cs typeface="Cabin"/>
                <a:sym typeface="Cabin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 sz="1400"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 sz="1400"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 sz="1400"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 sz="1400"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 sz="1400"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 sz="1400"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 sz="1400"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 sz="1400"/>
            </a:lvl9pPr>
          </a:lstStyle>
          <a:p/>
        </p:txBody>
      </p:sp>
      <p:sp>
        <p:nvSpPr>
          <p:cNvPr id="575" name="Google Shape;575;p55"/>
          <p:cNvSpPr txBox="1"/>
          <p:nvPr>
            <p:ph idx="1" type="body"/>
          </p:nvPr>
        </p:nvSpPr>
        <p:spPr>
          <a:xfrm>
            <a:off x="457731" y="1362075"/>
            <a:ext cx="8226600" cy="3437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98450" lvl="0" marL="457200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184B75"/>
              </a:buClr>
              <a:buSzPts val="1100"/>
              <a:buFont typeface="Calibri"/>
              <a:buChar char="​"/>
              <a:defRPr b="0" i="1" sz="1100" u="none" cap="none" strike="noStrike">
                <a:solidFill>
                  <a:srgbClr val="184B75"/>
                </a:solidFill>
                <a:latin typeface="Cabin"/>
                <a:ea typeface="Cabin"/>
                <a:cs typeface="Cabin"/>
                <a:sym typeface="Cabin"/>
              </a:defRPr>
            </a:lvl1pPr>
            <a:lvl2pPr indent="-298450" lvl="1" marL="914400" marR="0" rtl="0" algn="l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Calibri"/>
              <a:buChar char="​"/>
              <a:defRPr b="0" i="1" sz="1100" u="none" cap="none" strike="noStrike">
                <a:solidFill>
                  <a:schemeClr val="dk2"/>
                </a:solidFill>
                <a:latin typeface="Cabin"/>
                <a:ea typeface="Cabin"/>
                <a:cs typeface="Cabin"/>
                <a:sym typeface="Cabin"/>
              </a:defRPr>
            </a:lvl2pPr>
            <a:lvl3pPr indent="-279400" lvl="2" marL="1371600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800"/>
              <a:buFont typeface="Calibri"/>
              <a:buChar char="​"/>
              <a:defRPr b="0" i="0" sz="800" u="none" cap="none" strike="noStrike">
                <a:solidFill>
                  <a:schemeClr val="dk2"/>
                </a:solidFill>
                <a:latin typeface="Cabin"/>
                <a:ea typeface="Cabin"/>
                <a:cs typeface="Cabin"/>
                <a:sym typeface="Cabin"/>
              </a:defRPr>
            </a:lvl3pPr>
            <a:lvl4pPr indent="-279400" lvl="3" marL="1828800" marR="0" rtl="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ts val="800"/>
              <a:buFont typeface="Calibri"/>
              <a:buChar char="​"/>
              <a:defRPr b="0" i="1" sz="800" u="none" cap="none" strike="noStrike">
                <a:solidFill>
                  <a:schemeClr val="accent2"/>
                </a:solidFill>
                <a:latin typeface="Cabin"/>
                <a:ea typeface="Cabin"/>
                <a:cs typeface="Cabin"/>
                <a:sym typeface="Cabin"/>
              </a:defRPr>
            </a:lvl4pPr>
            <a:lvl5pPr indent="-260350" lvl="4" marL="2286000" marR="0" rtl="0" algn="l">
              <a:lnSpc>
                <a:spcPct val="15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500"/>
              <a:buFont typeface="Calibri"/>
              <a:buChar char="​"/>
              <a:defRPr b="0" i="0" sz="500" u="none" cap="none" strike="noStrike">
                <a:solidFill>
                  <a:schemeClr val="dk2"/>
                </a:solidFill>
                <a:latin typeface="Cabin"/>
                <a:ea typeface="Cabin"/>
                <a:cs typeface="Cabin"/>
                <a:sym typeface="Cabin"/>
              </a:defRPr>
            </a:lvl5pPr>
            <a:lvl6pPr indent="-323850" lvl="5" marL="2743200" marR="0" rtl="0" algn="l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6pPr>
            <a:lvl7pPr indent="-323850" lvl="6" marL="3200400" marR="0" rtl="0" algn="l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7pPr>
            <a:lvl8pPr indent="-323850" lvl="7" marL="3657600" marR="0" rtl="0" algn="l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8pPr>
            <a:lvl9pPr indent="-323850" lvl="8" marL="4114800" marR="0" rtl="0" algn="l"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/>
        </p:txBody>
      </p:sp>
      <p:sp>
        <p:nvSpPr>
          <p:cNvPr id="576" name="Google Shape;576;p55"/>
          <p:cNvSpPr txBox="1"/>
          <p:nvPr>
            <p:ph idx="2" type="body"/>
          </p:nvPr>
        </p:nvSpPr>
        <p:spPr>
          <a:xfrm>
            <a:off x="459580" y="850949"/>
            <a:ext cx="8227200" cy="402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6"/>
              </a:buClr>
              <a:buSzPts val="1100"/>
              <a:buFont typeface="Calibri"/>
              <a:buNone/>
              <a:defRPr b="0" i="1" sz="1100" u="none" cap="none" strike="noStrike">
                <a:solidFill>
                  <a:schemeClr val="accent6"/>
                </a:solidFill>
                <a:latin typeface="Cabin"/>
                <a:ea typeface="Cabin"/>
                <a:cs typeface="Cabin"/>
                <a:sym typeface="Cabin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2"/>
              </a:buClr>
              <a:buSzPts val="1500"/>
              <a:buFont typeface="Calibri"/>
              <a:buNone/>
              <a:defRPr b="1" i="1" sz="1500" u="none" cap="none" strike="noStrike">
                <a:solidFill>
                  <a:schemeClr val="dk2"/>
                </a:solidFill>
                <a:latin typeface="Cabin"/>
                <a:ea typeface="Cabin"/>
                <a:cs typeface="Cabin"/>
                <a:sym typeface="Cabin"/>
              </a:defRPr>
            </a:lvl2pPr>
            <a:lvl3pPr indent="-228600" lvl="2" marL="1371600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Calibri"/>
              <a:buNone/>
              <a:defRPr b="1" i="0" sz="1400" u="none" cap="none" strike="noStrike">
                <a:solidFill>
                  <a:schemeClr val="dk2"/>
                </a:solidFill>
                <a:latin typeface="Cabin"/>
                <a:ea typeface="Cabin"/>
                <a:cs typeface="Cabin"/>
                <a:sym typeface="Cabin"/>
              </a:defRPr>
            </a:lvl3pPr>
            <a:lvl4pPr indent="-228600" lvl="3" marL="1828800" marR="0" rtl="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ts val="1200"/>
              <a:buFont typeface="Calibri"/>
              <a:buNone/>
              <a:defRPr b="1" i="1" sz="1200" u="none" cap="none" strike="noStrike">
                <a:solidFill>
                  <a:schemeClr val="accent2"/>
                </a:solidFill>
                <a:latin typeface="Cabin"/>
                <a:ea typeface="Cabin"/>
                <a:cs typeface="Cabin"/>
                <a:sym typeface="Cabin"/>
              </a:defRPr>
            </a:lvl4pPr>
            <a:lvl5pPr indent="-228600" lvl="4" marL="2286000" marR="0" rtl="0" algn="l">
              <a:lnSpc>
                <a:spcPct val="15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Calibri"/>
              <a:buNone/>
              <a:defRPr b="1" i="0" sz="1200" u="none" cap="none" strike="noStrike">
                <a:solidFill>
                  <a:schemeClr val="dk2"/>
                </a:solidFill>
                <a:latin typeface="Cabin"/>
                <a:ea typeface="Cabin"/>
                <a:cs typeface="Cabin"/>
                <a:sym typeface="Cabin"/>
              </a:defRPr>
            </a:lvl5pPr>
            <a:lvl6pPr indent="-228600" lvl="5" marL="2743200" marR="0" rtl="0" algn="l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1" i="0" sz="12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6pPr>
            <a:lvl7pPr indent="-228600" lvl="6" marL="3200400" marR="0" rtl="0" algn="l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1" i="0" sz="12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7pPr>
            <a:lvl8pPr indent="-228600" lvl="7" marL="3657600" marR="0" rtl="0" algn="l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1" i="0" sz="12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8pPr>
            <a:lvl9pPr indent="-228600" lvl="8" marL="4114800" marR="0" rtl="0" algn="l"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200"/>
              <a:buFont typeface="Arial"/>
              <a:buNone/>
              <a:defRPr b="1" i="0" sz="12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/>
        </p:txBody>
      </p:sp>
      <p:grpSp>
        <p:nvGrpSpPr>
          <p:cNvPr id="577" name="Google Shape;577;p55"/>
          <p:cNvGrpSpPr/>
          <p:nvPr/>
        </p:nvGrpSpPr>
        <p:grpSpPr>
          <a:xfrm>
            <a:off x="-151322" y="-105891"/>
            <a:ext cx="9439944" cy="5352412"/>
            <a:chOff x="-151322" y="-141189"/>
            <a:chExt cx="9439944" cy="7136549"/>
          </a:xfrm>
        </p:grpSpPr>
        <p:grpSp>
          <p:nvGrpSpPr>
            <p:cNvPr id="578" name="Google Shape;578;p55"/>
            <p:cNvGrpSpPr/>
            <p:nvPr/>
          </p:nvGrpSpPr>
          <p:grpSpPr>
            <a:xfrm>
              <a:off x="457731" y="6873224"/>
              <a:ext cx="8226688" cy="122137"/>
              <a:chOff x="457731" y="6582508"/>
              <a:chExt cx="8226688" cy="486600"/>
            </a:xfrm>
          </p:grpSpPr>
          <p:cxnSp>
            <p:nvCxnSpPr>
              <p:cNvPr id="579" name="Google Shape;579;p55"/>
              <p:cNvCxnSpPr/>
              <p:nvPr/>
            </p:nvCxnSpPr>
            <p:spPr>
              <a:xfrm>
                <a:off x="457731" y="6582508"/>
                <a:ext cx="0" cy="48660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dk1"/>
                </a:solidFill>
                <a:prstDash val="dot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580" name="Google Shape;580;p55"/>
              <p:cNvCxnSpPr/>
              <p:nvPr/>
            </p:nvCxnSpPr>
            <p:spPr>
              <a:xfrm>
                <a:off x="8684419" y="6582508"/>
                <a:ext cx="0" cy="48660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dk1"/>
                </a:solidFill>
                <a:prstDash val="dot"/>
                <a:round/>
                <a:headEnd len="sm" w="sm" type="none"/>
                <a:tailEnd len="sm" w="sm" type="none"/>
              </a:ln>
            </p:spPr>
          </p:cxnSp>
          <p:grpSp>
            <p:nvGrpSpPr>
              <p:cNvPr id="581" name="Google Shape;581;p55"/>
              <p:cNvGrpSpPr/>
              <p:nvPr/>
            </p:nvGrpSpPr>
            <p:grpSpPr>
              <a:xfrm>
                <a:off x="7986158" y="6582508"/>
                <a:ext cx="152400" cy="486600"/>
                <a:chOff x="7983415" y="6582508"/>
                <a:chExt cx="152400" cy="486600"/>
              </a:xfrm>
            </p:grpSpPr>
            <p:cxnSp>
              <p:nvCxnSpPr>
                <p:cNvPr id="582" name="Google Shape;582;p55"/>
                <p:cNvCxnSpPr/>
                <p:nvPr/>
              </p:nvCxnSpPr>
              <p:spPr>
                <a:xfrm>
                  <a:off x="8135815" y="6582508"/>
                  <a:ext cx="0" cy="48660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  <p:cxnSp>
              <p:nvCxnSpPr>
                <p:cNvPr id="583" name="Google Shape;583;p55"/>
                <p:cNvCxnSpPr/>
                <p:nvPr/>
              </p:nvCxnSpPr>
              <p:spPr>
                <a:xfrm>
                  <a:off x="7983415" y="6582508"/>
                  <a:ext cx="0" cy="48660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</p:grpSp>
          <p:grpSp>
            <p:nvGrpSpPr>
              <p:cNvPr id="584" name="Google Shape;584;p55"/>
              <p:cNvGrpSpPr/>
              <p:nvPr/>
            </p:nvGrpSpPr>
            <p:grpSpPr>
              <a:xfrm>
                <a:off x="7287901" y="6582508"/>
                <a:ext cx="152400" cy="486600"/>
                <a:chOff x="7983415" y="6582508"/>
                <a:chExt cx="152400" cy="486600"/>
              </a:xfrm>
            </p:grpSpPr>
            <p:cxnSp>
              <p:nvCxnSpPr>
                <p:cNvPr id="585" name="Google Shape;585;p55"/>
                <p:cNvCxnSpPr/>
                <p:nvPr/>
              </p:nvCxnSpPr>
              <p:spPr>
                <a:xfrm>
                  <a:off x="8135815" y="6582508"/>
                  <a:ext cx="0" cy="48660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  <p:cxnSp>
              <p:nvCxnSpPr>
                <p:cNvPr id="586" name="Google Shape;586;p55"/>
                <p:cNvCxnSpPr/>
                <p:nvPr/>
              </p:nvCxnSpPr>
              <p:spPr>
                <a:xfrm>
                  <a:off x="7983415" y="6582508"/>
                  <a:ext cx="0" cy="48660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</p:grpSp>
          <p:grpSp>
            <p:nvGrpSpPr>
              <p:cNvPr id="587" name="Google Shape;587;p55"/>
              <p:cNvGrpSpPr/>
              <p:nvPr/>
            </p:nvGrpSpPr>
            <p:grpSpPr>
              <a:xfrm>
                <a:off x="6589644" y="6582508"/>
                <a:ext cx="152400" cy="486600"/>
                <a:chOff x="7983415" y="6582508"/>
                <a:chExt cx="152400" cy="486600"/>
              </a:xfrm>
            </p:grpSpPr>
            <p:cxnSp>
              <p:nvCxnSpPr>
                <p:cNvPr id="588" name="Google Shape;588;p55"/>
                <p:cNvCxnSpPr/>
                <p:nvPr/>
              </p:nvCxnSpPr>
              <p:spPr>
                <a:xfrm>
                  <a:off x="8135815" y="6582508"/>
                  <a:ext cx="0" cy="48660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  <p:cxnSp>
              <p:nvCxnSpPr>
                <p:cNvPr id="589" name="Google Shape;589;p55"/>
                <p:cNvCxnSpPr/>
                <p:nvPr/>
              </p:nvCxnSpPr>
              <p:spPr>
                <a:xfrm>
                  <a:off x="7983415" y="6582508"/>
                  <a:ext cx="0" cy="48660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</p:grpSp>
          <p:grpSp>
            <p:nvGrpSpPr>
              <p:cNvPr id="590" name="Google Shape;590;p55"/>
              <p:cNvGrpSpPr/>
              <p:nvPr/>
            </p:nvGrpSpPr>
            <p:grpSpPr>
              <a:xfrm>
                <a:off x="5891387" y="6582508"/>
                <a:ext cx="152400" cy="486600"/>
                <a:chOff x="7983415" y="6582508"/>
                <a:chExt cx="152400" cy="486600"/>
              </a:xfrm>
            </p:grpSpPr>
            <p:cxnSp>
              <p:nvCxnSpPr>
                <p:cNvPr id="591" name="Google Shape;591;p55"/>
                <p:cNvCxnSpPr/>
                <p:nvPr/>
              </p:nvCxnSpPr>
              <p:spPr>
                <a:xfrm>
                  <a:off x="8135815" y="6582508"/>
                  <a:ext cx="0" cy="48660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  <p:cxnSp>
              <p:nvCxnSpPr>
                <p:cNvPr id="592" name="Google Shape;592;p55"/>
                <p:cNvCxnSpPr/>
                <p:nvPr/>
              </p:nvCxnSpPr>
              <p:spPr>
                <a:xfrm>
                  <a:off x="7983415" y="6582508"/>
                  <a:ext cx="0" cy="48660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</p:grpSp>
          <p:grpSp>
            <p:nvGrpSpPr>
              <p:cNvPr id="593" name="Google Shape;593;p55"/>
              <p:cNvGrpSpPr/>
              <p:nvPr/>
            </p:nvGrpSpPr>
            <p:grpSpPr>
              <a:xfrm>
                <a:off x="5193130" y="6582508"/>
                <a:ext cx="152400" cy="486600"/>
                <a:chOff x="7983415" y="6582508"/>
                <a:chExt cx="152400" cy="486600"/>
              </a:xfrm>
            </p:grpSpPr>
            <p:cxnSp>
              <p:nvCxnSpPr>
                <p:cNvPr id="594" name="Google Shape;594;p55"/>
                <p:cNvCxnSpPr/>
                <p:nvPr/>
              </p:nvCxnSpPr>
              <p:spPr>
                <a:xfrm>
                  <a:off x="8135815" y="6582508"/>
                  <a:ext cx="0" cy="48660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  <p:cxnSp>
              <p:nvCxnSpPr>
                <p:cNvPr id="595" name="Google Shape;595;p55"/>
                <p:cNvCxnSpPr/>
                <p:nvPr/>
              </p:nvCxnSpPr>
              <p:spPr>
                <a:xfrm>
                  <a:off x="7983415" y="6582508"/>
                  <a:ext cx="0" cy="48660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</p:grpSp>
          <p:grpSp>
            <p:nvGrpSpPr>
              <p:cNvPr id="596" name="Google Shape;596;p55"/>
              <p:cNvGrpSpPr/>
              <p:nvPr/>
            </p:nvGrpSpPr>
            <p:grpSpPr>
              <a:xfrm>
                <a:off x="4494873" y="6582508"/>
                <a:ext cx="152400" cy="486600"/>
                <a:chOff x="7983415" y="6582508"/>
                <a:chExt cx="152400" cy="486600"/>
              </a:xfrm>
            </p:grpSpPr>
            <p:cxnSp>
              <p:nvCxnSpPr>
                <p:cNvPr id="597" name="Google Shape;597;p55"/>
                <p:cNvCxnSpPr/>
                <p:nvPr/>
              </p:nvCxnSpPr>
              <p:spPr>
                <a:xfrm>
                  <a:off x="8135815" y="6582508"/>
                  <a:ext cx="0" cy="48660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  <p:cxnSp>
              <p:nvCxnSpPr>
                <p:cNvPr id="598" name="Google Shape;598;p55"/>
                <p:cNvCxnSpPr/>
                <p:nvPr/>
              </p:nvCxnSpPr>
              <p:spPr>
                <a:xfrm>
                  <a:off x="7983415" y="6582508"/>
                  <a:ext cx="0" cy="48660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</p:grpSp>
          <p:grpSp>
            <p:nvGrpSpPr>
              <p:cNvPr id="599" name="Google Shape;599;p55"/>
              <p:cNvGrpSpPr/>
              <p:nvPr/>
            </p:nvGrpSpPr>
            <p:grpSpPr>
              <a:xfrm>
                <a:off x="3796616" y="6582508"/>
                <a:ext cx="152400" cy="486600"/>
                <a:chOff x="7983415" y="6582508"/>
                <a:chExt cx="152400" cy="486600"/>
              </a:xfrm>
            </p:grpSpPr>
            <p:cxnSp>
              <p:nvCxnSpPr>
                <p:cNvPr id="600" name="Google Shape;600;p55"/>
                <p:cNvCxnSpPr/>
                <p:nvPr/>
              </p:nvCxnSpPr>
              <p:spPr>
                <a:xfrm>
                  <a:off x="8135815" y="6582508"/>
                  <a:ext cx="0" cy="48660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  <p:cxnSp>
              <p:nvCxnSpPr>
                <p:cNvPr id="601" name="Google Shape;601;p55"/>
                <p:cNvCxnSpPr/>
                <p:nvPr/>
              </p:nvCxnSpPr>
              <p:spPr>
                <a:xfrm>
                  <a:off x="7983415" y="6582508"/>
                  <a:ext cx="0" cy="48660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</p:grpSp>
          <p:grpSp>
            <p:nvGrpSpPr>
              <p:cNvPr id="602" name="Google Shape;602;p55"/>
              <p:cNvGrpSpPr/>
              <p:nvPr/>
            </p:nvGrpSpPr>
            <p:grpSpPr>
              <a:xfrm>
                <a:off x="3098359" y="6582508"/>
                <a:ext cx="152400" cy="486600"/>
                <a:chOff x="7983415" y="6582508"/>
                <a:chExt cx="152400" cy="486600"/>
              </a:xfrm>
            </p:grpSpPr>
            <p:cxnSp>
              <p:nvCxnSpPr>
                <p:cNvPr id="603" name="Google Shape;603;p55"/>
                <p:cNvCxnSpPr/>
                <p:nvPr/>
              </p:nvCxnSpPr>
              <p:spPr>
                <a:xfrm>
                  <a:off x="8135815" y="6582508"/>
                  <a:ext cx="0" cy="48660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  <p:cxnSp>
              <p:nvCxnSpPr>
                <p:cNvPr id="604" name="Google Shape;604;p55"/>
                <p:cNvCxnSpPr/>
                <p:nvPr/>
              </p:nvCxnSpPr>
              <p:spPr>
                <a:xfrm>
                  <a:off x="7983415" y="6582508"/>
                  <a:ext cx="0" cy="48660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</p:grpSp>
          <p:grpSp>
            <p:nvGrpSpPr>
              <p:cNvPr id="605" name="Google Shape;605;p55"/>
              <p:cNvGrpSpPr/>
              <p:nvPr/>
            </p:nvGrpSpPr>
            <p:grpSpPr>
              <a:xfrm>
                <a:off x="2400102" y="6582508"/>
                <a:ext cx="152400" cy="486600"/>
                <a:chOff x="7983415" y="6582508"/>
                <a:chExt cx="152400" cy="486600"/>
              </a:xfrm>
            </p:grpSpPr>
            <p:cxnSp>
              <p:nvCxnSpPr>
                <p:cNvPr id="606" name="Google Shape;606;p55"/>
                <p:cNvCxnSpPr/>
                <p:nvPr/>
              </p:nvCxnSpPr>
              <p:spPr>
                <a:xfrm>
                  <a:off x="8135815" y="6582508"/>
                  <a:ext cx="0" cy="48660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  <p:cxnSp>
              <p:nvCxnSpPr>
                <p:cNvPr id="607" name="Google Shape;607;p55"/>
                <p:cNvCxnSpPr/>
                <p:nvPr/>
              </p:nvCxnSpPr>
              <p:spPr>
                <a:xfrm>
                  <a:off x="7983415" y="6582508"/>
                  <a:ext cx="0" cy="48660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</p:grpSp>
          <p:grpSp>
            <p:nvGrpSpPr>
              <p:cNvPr id="608" name="Google Shape;608;p55"/>
              <p:cNvGrpSpPr/>
              <p:nvPr/>
            </p:nvGrpSpPr>
            <p:grpSpPr>
              <a:xfrm>
                <a:off x="1701845" y="6582508"/>
                <a:ext cx="152400" cy="486600"/>
                <a:chOff x="7983415" y="6582508"/>
                <a:chExt cx="152400" cy="486600"/>
              </a:xfrm>
            </p:grpSpPr>
            <p:cxnSp>
              <p:nvCxnSpPr>
                <p:cNvPr id="609" name="Google Shape;609;p55"/>
                <p:cNvCxnSpPr/>
                <p:nvPr/>
              </p:nvCxnSpPr>
              <p:spPr>
                <a:xfrm>
                  <a:off x="8135815" y="6582508"/>
                  <a:ext cx="0" cy="48660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  <p:cxnSp>
              <p:nvCxnSpPr>
                <p:cNvPr id="610" name="Google Shape;610;p55"/>
                <p:cNvCxnSpPr/>
                <p:nvPr/>
              </p:nvCxnSpPr>
              <p:spPr>
                <a:xfrm>
                  <a:off x="7983415" y="6582508"/>
                  <a:ext cx="0" cy="48660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</p:grpSp>
          <p:grpSp>
            <p:nvGrpSpPr>
              <p:cNvPr id="611" name="Google Shape;611;p55"/>
              <p:cNvGrpSpPr/>
              <p:nvPr/>
            </p:nvGrpSpPr>
            <p:grpSpPr>
              <a:xfrm>
                <a:off x="1003588" y="6582508"/>
                <a:ext cx="152400" cy="486600"/>
                <a:chOff x="7983415" y="6582508"/>
                <a:chExt cx="152400" cy="486600"/>
              </a:xfrm>
            </p:grpSpPr>
            <p:cxnSp>
              <p:nvCxnSpPr>
                <p:cNvPr id="612" name="Google Shape;612;p55"/>
                <p:cNvCxnSpPr/>
                <p:nvPr/>
              </p:nvCxnSpPr>
              <p:spPr>
                <a:xfrm>
                  <a:off x="8135815" y="6582508"/>
                  <a:ext cx="0" cy="48660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  <p:cxnSp>
              <p:nvCxnSpPr>
                <p:cNvPr id="613" name="Google Shape;613;p55"/>
                <p:cNvCxnSpPr/>
                <p:nvPr/>
              </p:nvCxnSpPr>
              <p:spPr>
                <a:xfrm>
                  <a:off x="7983415" y="6582508"/>
                  <a:ext cx="0" cy="48660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</p:grpSp>
        </p:grpSp>
        <p:grpSp>
          <p:nvGrpSpPr>
            <p:cNvPr id="614" name="Google Shape;614;p55"/>
            <p:cNvGrpSpPr/>
            <p:nvPr/>
          </p:nvGrpSpPr>
          <p:grpSpPr>
            <a:xfrm>
              <a:off x="-151322" y="454006"/>
              <a:ext cx="122137" cy="5945205"/>
              <a:chOff x="-238872" y="454006"/>
              <a:chExt cx="122137" cy="5945205"/>
            </a:xfrm>
          </p:grpSpPr>
          <p:cxnSp>
            <p:nvCxnSpPr>
              <p:cNvPr id="615" name="Google Shape;615;p55"/>
              <p:cNvCxnSpPr/>
              <p:nvPr/>
            </p:nvCxnSpPr>
            <p:spPr>
              <a:xfrm>
                <a:off x="-177809" y="392956"/>
                <a:ext cx="0" cy="12210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dk1"/>
                </a:solidFill>
                <a:prstDash val="dot"/>
                <a:round/>
                <a:headEnd len="sm" w="sm" type="none"/>
                <a:tailEnd len="sm" w="sm" type="none"/>
              </a:ln>
            </p:spPr>
          </p:cxnSp>
          <p:grpSp>
            <p:nvGrpSpPr>
              <p:cNvPr id="616" name="Google Shape;616;p55"/>
              <p:cNvGrpSpPr/>
              <p:nvPr/>
            </p:nvGrpSpPr>
            <p:grpSpPr>
              <a:xfrm rot="5400000">
                <a:off x="-254004" y="5940698"/>
                <a:ext cx="152400" cy="122137"/>
                <a:chOff x="7983415" y="6582508"/>
                <a:chExt cx="152400" cy="486600"/>
              </a:xfrm>
            </p:grpSpPr>
            <p:cxnSp>
              <p:nvCxnSpPr>
                <p:cNvPr id="617" name="Google Shape;617;p55"/>
                <p:cNvCxnSpPr/>
                <p:nvPr/>
              </p:nvCxnSpPr>
              <p:spPr>
                <a:xfrm>
                  <a:off x="8135815" y="6582508"/>
                  <a:ext cx="0" cy="48660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  <p:cxnSp>
              <p:nvCxnSpPr>
                <p:cNvPr id="618" name="Google Shape;618;p55"/>
                <p:cNvCxnSpPr/>
                <p:nvPr/>
              </p:nvCxnSpPr>
              <p:spPr>
                <a:xfrm>
                  <a:off x="7983415" y="6582508"/>
                  <a:ext cx="0" cy="48660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</p:grpSp>
          <p:grpSp>
            <p:nvGrpSpPr>
              <p:cNvPr id="619" name="Google Shape;619;p55"/>
              <p:cNvGrpSpPr/>
              <p:nvPr/>
            </p:nvGrpSpPr>
            <p:grpSpPr>
              <a:xfrm rot="5400000">
                <a:off x="-254004" y="5467056"/>
                <a:ext cx="152400" cy="122137"/>
                <a:chOff x="7983415" y="6582508"/>
                <a:chExt cx="152400" cy="486600"/>
              </a:xfrm>
            </p:grpSpPr>
            <p:cxnSp>
              <p:nvCxnSpPr>
                <p:cNvPr id="620" name="Google Shape;620;p55"/>
                <p:cNvCxnSpPr/>
                <p:nvPr/>
              </p:nvCxnSpPr>
              <p:spPr>
                <a:xfrm>
                  <a:off x="8135815" y="6582508"/>
                  <a:ext cx="0" cy="48660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  <p:cxnSp>
              <p:nvCxnSpPr>
                <p:cNvPr id="621" name="Google Shape;621;p55"/>
                <p:cNvCxnSpPr/>
                <p:nvPr/>
              </p:nvCxnSpPr>
              <p:spPr>
                <a:xfrm>
                  <a:off x="7983415" y="6582508"/>
                  <a:ext cx="0" cy="48660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</p:grpSp>
          <p:grpSp>
            <p:nvGrpSpPr>
              <p:cNvPr id="622" name="Google Shape;622;p55"/>
              <p:cNvGrpSpPr/>
              <p:nvPr/>
            </p:nvGrpSpPr>
            <p:grpSpPr>
              <a:xfrm rot="5400000">
                <a:off x="-254004" y="4993414"/>
                <a:ext cx="152400" cy="122137"/>
                <a:chOff x="7983415" y="6582508"/>
                <a:chExt cx="152400" cy="486600"/>
              </a:xfrm>
            </p:grpSpPr>
            <p:cxnSp>
              <p:nvCxnSpPr>
                <p:cNvPr id="623" name="Google Shape;623;p55"/>
                <p:cNvCxnSpPr/>
                <p:nvPr/>
              </p:nvCxnSpPr>
              <p:spPr>
                <a:xfrm>
                  <a:off x="8135815" y="6582508"/>
                  <a:ext cx="0" cy="48660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  <p:cxnSp>
              <p:nvCxnSpPr>
                <p:cNvPr id="624" name="Google Shape;624;p55"/>
                <p:cNvCxnSpPr/>
                <p:nvPr/>
              </p:nvCxnSpPr>
              <p:spPr>
                <a:xfrm>
                  <a:off x="7983415" y="6582508"/>
                  <a:ext cx="0" cy="48660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</p:grpSp>
          <p:grpSp>
            <p:nvGrpSpPr>
              <p:cNvPr id="625" name="Google Shape;625;p55"/>
              <p:cNvGrpSpPr/>
              <p:nvPr/>
            </p:nvGrpSpPr>
            <p:grpSpPr>
              <a:xfrm rot="5400000">
                <a:off x="-254004" y="4519772"/>
                <a:ext cx="152400" cy="122137"/>
                <a:chOff x="7983415" y="6582508"/>
                <a:chExt cx="152400" cy="486600"/>
              </a:xfrm>
            </p:grpSpPr>
            <p:cxnSp>
              <p:nvCxnSpPr>
                <p:cNvPr id="626" name="Google Shape;626;p55"/>
                <p:cNvCxnSpPr/>
                <p:nvPr/>
              </p:nvCxnSpPr>
              <p:spPr>
                <a:xfrm>
                  <a:off x="8135815" y="6582508"/>
                  <a:ext cx="0" cy="48660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  <p:cxnSp>
              <p:nvCxnSpPr>
                <p:cNvPr id="627" name="Google Shape;627;p55"/>
                <p:cNvCxnSpPr/>
                <p:nvPr/>
              </p:nvCxnSpPr>
              <p:spPr>
                <a:xfrm>
                  <a:off x="7983415" y="6582508"/>
                  <a:ext cx="0" cy="48660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</p:grpSp>
          <p:grpSp>
            <p:nvGrpSpPr>
              <p:cNvPr id="628" name="Google Shape;628;p55"/>
              <p:cNvGrpSpPr/>
              <p:nvPr/>
            </p:nvGrpSpPr>
            <p:grpSpPr>
              <a:xfrm rot="5400000">
                <a:off x="-254004" y="4046130"/>
                <a:ext cx="152400" cy="122137"/>
                <a:chOff x="7983415" y="6582508"/>
                <a:chExt cx="152400" cy="486600"/>
              </a:xfrm>
            </p:grpSpPr>
            <p:cxnSp>
              <p:nvCxnSpPr>
                <p:cNvPr id="629" name="Google Shape;629;p55"/>
                <p:cNvCxnSpPr/>
                <p:nvPr/>
              </p:nvCxnSpPr>
              <p:spPr>
                <a:xfrm>
                  <a:off x="8135815" y="6582508"/>
                  <a:ext cx="0" cy="48660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  <p:cxnSp>
              <p:nvCxnSpPr>
                <p:cNvPr id="630" name="Google Shape;630;p55"/>
                <p:cNvCxnSpPr/>
                <p:nvPr/>
              </p:nvCxnSpPr>
              <p:spPr>
                <a:xfrm>
                  <a:off x="7983415" y="6582508"/>
                  <a:ext cx="0" cy="48660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</p:grpSp>
          <p:grpSp>
            <p:nvGrpSpPr>
              <p:cNvPr id="631" name="Google Shape;631;p55"/>
              <p:cNvGrpSpPr/>
              <p:nvPr/>
            </p:nvGrpSpPr>
            <p:grpSpPr>
              <a:xfrm rot="5400000">
                <a:off x="-254004" y="3572488"/>
                <a:ext cx="152400" cy="122137"/>
                <a:chOff x="7983415" y="6582508"/>
                <a:chExt cx="152400" cy="486600"/>
              </a:xfrm>
            </p:grpSpPr>
            <p:cxnSp>
              <p:nvCxnSpPr>
                <p:cNvPr id="632" name="Google Shape;632;p55"/>
                <p:cNvCxnSpPr/>
                <p:nvPr/>
              </p:nvCxnSpPr>
              <p:spPr>
                <a:xfrm>
                  <a:off x="8135815" y="6582508"/>
                  <a:ext cx="0" cy="48660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  <p:cxnSp>
              <p:nvCxnSpPr>
                <p:cNvPr id="633" name="Google Shape;633;p55"/>
                <p:cNvCxnSpPr/>
                <p:nvPr/>
              </p:nvCxnSpPr>
              <p:spPr>
                <a:xfrm>
                  <a:off x="7983415" y="6582508"/>
                  <a:ext cx="0" cy="48660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</p:grpSp>
          <p:grpSp>
            <p:nvGrpSpPr>
              <p:cNvPr id="634" name="Google Shape;634;p55"/>
              <p:cNvGrpSpPr/>
              <p:nvPr/>
            </p:nvGrpSpPr>
            <p:grpSpPr>
              <a:xfrm rot="5400000">
                <a:off x="-254004" y="3098846"/>
                <a:ext cx="152400" cy="122137"/>
                <a:chOff x="7983415" y="6582508"/>
                <a:chExt cx="152400" cy="486600"/>
              </a:xfrm>
            </p:grpSpPr>
            <p:cxnSp>
              <p:nvCxnSpPr>
                <p:cNvPr id="635" name="Google Shape;635;p55"/>
                <p:cNvCxnSpPr/>
                <p:nvPr/>
              </p:nvCxnSpPr>
              <p:spPr>
                <a:xfrm>
                  <a:off x="8135815" y="6582508"/>
                  <a:ext cx="0" cy="48660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  <p:cxnSp>
              <p:nvCxnSpPr>
                <p:cNvPr id="636" name="Google Shape;636;p55"/>
                <p:cNvCxnSpPr/>
                <p:nvPr/>
              </p:nvCxnSpPr>
              <p:spPr>
                <a:xfrm>
                  <a:off x="7983415" y="6582508"/>
                  <a:ext cx="0" cy="48660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</p:grpSp>
          <p:grpSp>
            <p:nvGrpSpPr>
              <p:cNvPr id="637" name="Google Shape;637;p55"/>
              <p:cNvGrpSpPr/>
              <p:nvPr/>
            </p:nvGrpSpPr>
            <p:grpSpPr>
              <a:xfrm rot="5400000">
                <a:off x="-254004" y="2625204"/>
                <a:ext cx="152400" cy="122137"/>
                <a:chOff x="7983415" y="6582508"/>
                <a:chExt cx="152400" cy="486600"/>
              </a:xfrm>
            </p:grpSpPr>
            <p:cxnSp>
              <p:nvCxnSpPr>
                <p:cNvPr id="638" name="Google Shape;638;p55"/>
                <p:cNvCxnSpPr/>
                <p:nvPr/>
              </p:nvCxnSpPr>
              <p:spPr>
                <a:xfrm>
                  <a:off x="8135815" y="6582508"/>
                  <a:ext cx="0" cy="48660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  <p:cxnSp>
              <p:nvCxnSpPr>
                <p:cNvPr id="639" name="Google Shape;639;p55"/>
                <p:cNvCxnSpPr/>
                <p:nvPr/>
              </p:nvCxnSpPr>
              <p:spPr>
                <a:xfrm>
                  <a:off x="7983415" y="6582508"/>
                  <a:ext cx="0" cy="48660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</p:grpSp>
          <p:grpSp>
            <p:nvGrpSpPr>
              <p:cNvPr id="640" name="Google Shape;640;p55"/>
              <p:cNvGrpSpPr/>
              <p:nvPr/>
            </p:nvGrpSpPr>
            <p:grpSpPr>
              <a:xfrm rot="5400000">
                <a:off x="-254004" y="2151562"/>
                <a:ext cx="152400" cy="122137"/>
                <a:chOff x="7983415" y="6582508"/>
                <a:chExt cx="152400" cy="486600"/>
              </a:xfrm>
            </p:grpSpPr>
            <p:cxnSp>
              <p:nvCxnSpPr>
                <p:cNvPr id="641" name="Google Shape;641;p55"/>
                <p:cNvCxnSpPr/>
                <p:nvPr/>
              </p:nvCxnSpPr>
              <p:spPr>
                <a:xfrm>
                  <a:off x="8135815" y="6582508"/>
                  <a:ext cx="0" cy="48660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  <p:cxnSp>
              <p:nvCxnSpPr>
                <p:cNvPr id="642" name="Google Shape;642;p55"/>
                <p:cNvCxnSpPr/>
                <p:nvPr/>
              </p:nvCxnSpPr>
              <p:spPr>
                <a:xfrm>
                  <a:off x="7983415" y="6582508"/>
                  <a:ext cx="0" cy="48660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</p:grpSp>
          <p:grpSp>
            <p:nvGrpSpPr>
              <p:cNvPr id="643" name="Google Shape;643;p55"/>
              <p:cNvGrpSpPr/>
              <p:nvPr/>
            </p:nvGrpSpPr>
            <p:grpSpPr>
              <a:xfrm rot="5400000">
                <a:off x="-254004" y="1677920"/>
                <a:ext cx="152400" cy="122137"/>
                <a:chOff x="7983415" y="6582508"/>
                <a:chExt cx="152400" cy="486600"/>
              </a:xfrm>
            </p:grpSpPr>
            <p:cxnSp>
              <p:nvCxnSpPr>
                <p:cNvPr id="644" name="Google Shape;644;p55"/>
                <p:cNvCxnSpPr/>
                <p:nvPr/>
              </p:nvCxnSpPr>
              <p:spPr>
                <a:xfrm>
                  <a:off x="8135815" y="6582508"/>
                  <a:ext cx="0" cy="48660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  <p:cxnSp>
              <p:nvCxnSpPr>
                <p:cNvPr id="645" name="Google Shape;645;p55"/>
                <p:cNvCxnSpPr/>
                <p:nvPr/>
              </p:nvCxnSpPr>
              <p:spPr>
                <a:xfrm>
                  <a:off x="7983415" y="6582508"/>
                  <a:ext cx="0" cy="48660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</p:grpSp>
          <p:grpSp>
            <p:nvGrpSpPr>
              <p:cNvPr id="646" name="Google Shape;646;p55"/>
              <p:cNvGrpSpPr/>
              <p:nvPr/>
            </p:nvGrpSpPr>
            <p:grpSpPr>
              <a:xfrm rot="5400000">
                <a:off x="-254004" y="997329"/>
                <a:ext cx="152400" cy="122137"/>
                <a:chOff x="7983415" y="6582508"/>
                <a:chExt cx="152400" cy="486600"/>
              </a:xfrm>
            </p:grpSpPr>
            <p:cxnSp>
              <p:nvCxnSpPr>
                <p:cNvPr id="647" name="Google Shape;647;p55"/>
                <p:cNvCxnSpPr/>
                <p:nvPr/>
              </p:nvCxnSpPr>
              <p:spPr>
                <a:xfrm>
                  <a:off x="8135815" y="6582508"/>
                  <a:ext cx="0" cy="48660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  <p:cxnSp>
              <p:nvCxnSpPr>
                <p:cNvPr id="648" name="Google Shape;648;p55"/>
                <p:cNvCxnSpPr/>
                <p:nvPr/>
              </p:nvCxnSpPr>
              <p:spPr>
                <a:xfrm>
                  <a:off x="7983415" y="6582508"/>
                  <a:ext cx="0" cy="48660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</p:grpSp>
          <p:cxnSp>
            <p:nvCxnSpPr>
              <p:cNvPr id="649" name="Google Shape;649;p55"/>
              <p:cNvCxnSpPr/>
              <p:nvPr/>
            </p:nvCxnSpPr>
            <p:spPr>
              <a:xfrm>
                <a:off x="-177809" y="6338161"/>
                <a:ext cx="0" cy="12210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dk1"/>
                </a:solidFill>
                <a:prstDash val="dot"/>
                <a:round/>
                <a:headEnd len="sm" w="sm" type="none"/>
                <a:tailEnd len="sm" w="sm" type="none"/>
              </a:ln>
            </p:spPr>
          </p:cxnSp>
        </p:grpSp>
        <p:grpSp>
          <p:nvGrpSpPr>
            <p:cNvPr id="650" name="Google Shape;650;p55"/>
            <p:cNvGrpSpPr/>
            <p:nvPr/>
          </p:nvGrpSpPr>
          <p:grpSpPr>
            <a:xfrm>
              <a:off x="9166485" y="454006"/>
              <a:ext cx="122137" cy="5945205"/>
              <a:chOff x="-238872" y="454006"/>
              <a:chExt cx="122137" cy="5945205"/>
            </a:xfrm>
          </p:grpSpPr>
          <p:cxnSp>
            <p:nvCxnSpPr>
              <p:cNvPr id="651" name="Google Shape;651;p55"/>
              <p:cNvCxnSpPr/>
              <p:nvPr/>
            </p:nvCxnSpPr>
            <p:spPr>
              <a:xfrm>
                <a:off x="-177809" y="392956"/>
                <a:ext cx="0" cy="12210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dk1"/>
                </a:solidFill>
                <a:prstDash val="dot"/>
                <a:round/>
                <a:headEnd len="sm" w="sm" type="none"/>
                <a:tailEnd len="sm" w="sm" type="none"/>
              </a:ln>
            </p:spPr>
          </p:cxnSp>
          <p:grpSp>
            <p:nvGrpSpPr>
              <p:cNvPr id="652" name="Google Shape;652;p55"/>
              <p:cNvGrpSpPr/>
              <p:nvPr/>
            </p:nvGrpSpPr>
            <p:grpSpPr>
              <a:xfrm rot="5400000">
                <a:off x="-254004" y="5940698"/>
                <a:ext cx="152400" cy="122137"/>
                <a:chOff x="7983415" y="6582508"/>
                <a:chExt cx="152400" cy="486600"/>
              </a:xfrm>
            </p:grpSpPr>
            <p:cxnSp>
              <p:nvCxnSpPr>
                <p:cNvPr id="653" name="Google Shape;653;p55"/>
                <p:cNvCxnSpPr/>
                <p:nvPr/>
              </p:nvCxnSpPr>
              <p:spPr>
                <a:xfrm>
                  <a:off x="8135815" y="6582508"/>
                  <a:ext cx="0" cy="48660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  <p:cxnSp>
              <p:nvCxnSpPr>
                <p:cNvPr id="654" name="Google Shape;654;p55"/>
                <p:cNvCxnSpPr/>
                <p:nvPr/>
              </p:nvCxnSpPr>
              <p:spPr>
                <a:xfrm>
                  <a:off x="7983415" y="6582508"/>
                  <a:ext cx="0" cy="48660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</p:grpSp>
          <p:grpSp>
            <p:nvGrpSpPr>
              <p:cNvPr id="655" name="Google Shape;655;p55"/>
              <p:cNvGrpSpPr/>
              <p:nvPr/>
            </p:nvGrpSpPr>
            <p:grpSpPr>
              <a:xfrm rot="5400000">
                <a:off x="-254004" y="5467056"/>
                <a:ext cx="152400" cy="122137"/>
                <a:chOff x="7983415" y="6582508"/>
                <a:chExt cx="152400" cy="486600"/>
              </a:xfrm>
            </p:grpSpPr>
            <p:cxnSp>
              <p:nvCxnSpPr>
                <p:cNvPr id="656" name="Google Shape;656;p55"/>
                <p:cNvCxnSpPr/>
                <p:nvPr/>
              </p:nvCxnSpPr>
              <p:spPr>
                <a:xfrm>
                  <a:off x="8135815" y="6582508"/>
                  <a:ext cx="0" cy="48660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  <p:cxnSp>
              <p:nvCxnSpPr>
                <p:cNvPr id="657" name="Google Shape;657;p55"/>
                <p:cNvCxnSpPr/>
                <p:nvPr/>
              </p:nvCxnSpPr>
              <p:spPr>
                <a:xfrm>
                  <a:off x="7983415" y="6582508"/>
                  <a:ext cx="0" cy="48660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</p:grpSp>
          <p:grpSp>
            <p:nvGrpSpPr>
              <p:cNvPr id="658" name="Google Shape;658;p55"/>
              <p:cNvGrpSpPr/>
              <p:nvPr/>
            </p:nvGrpSpPr>
            <p:grpSpPr>
              <a:xfrm rot="5400000">
                <a:off x="-254004" y="4993414"/>
                <a:ext cx="152400" cy="122137"/>
                <a:chOff x="7983415" y="6582508"/>
                <a:chExt cx="152400" cy="486600"/>
              </a:xfrm>
            </p:grpSpPr>
            <p:cxnSp>
              <p:nvCxnSpPr>
                <p:cNvPr id="659" name="Google Shape;659;p55"/>
                <p:cNvCxnSpPr/>
                <p:nvPr/>
              </p:nvCxnSpPr>
              <p:spPr>
                <a:xfrm>
                  <a:off x="8135815" y="6582508"/>
                  <a:ext cx="0" cy="48660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  <p:cxnSp>
              <p:nvCxnSpPr>
                <p:cNvPr id="660" name="Google Shape;660;p55"/>
                <p:cNvCxnSpPr/>
                <p:nvPr/>
              </p:nvCxnSpPr>
              <p:spPr>
                <a:xfrm>
                  <a:off x="7983415" y="6582508"/>
                  <a:ext cx="0" cy="48660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</p:grpSp>
          <p:grpSp>
            <p:nvGrpSpPr>
              <p:cNvPr id="661" name="Google Shape;661;p55"/>
              <p:cNvGrpSpPr/>
              <p:nvPr/>
            </p:nvGrpSpPr>
            <p:grpSpPr>
              <a:xfrm rot="5400000">
                <a:off x="-254004" y="4519772"/>
                <a:ext cx="152400" cy="122137"/>
                <a:chOff x="7983415" y="6582508"/>
                <a:chExt cx="152400" cy="486600"/>
              </a:xfrm>
            </p:grpSpPr>
            <p:cxnSp>
              <p:nvCxnSpPr>
                <p:cNvPr id="662" name="Google Shape;662;p55"/>
                <p:cNvCxnSpPr/>
                <p:nvPr/>
              </p:nvCxnSpPr>
              <p:spPr>
                <a:xfrm>
                  <a:off x="8135815" y="6582508"/>
                  <a:ext cx="0" cy="48660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  <p:cxnSp>
              <p:nvCxnSpPr>
                <p:cNvPr id="663" name="Google Shape;663;p55"/>
                <p:cNvCxnSpPr/>
                <p:nvPr/>
              </p:nvCxnSpPr>
              <p:spPr>
                <a:xfrm>
                  <a:off x="7983415" y="6582508"/>
                  <a:ext cx="0" cy="48660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</p:grpSp>
          <p:grpSp>
            <p:nvGrpSpPr>
              <p:cNvPr id="664" name="Google Shape;664;p55"/>
              <p:cNvGrpSpPr/>
              <p:nvPr/>
            </p:nvGrpSpPr>
            <p:grpSpPr>
              <a:xfrm rot="5400000">
                <a:off x="-254004" y="4046130"/>
                <a:ext cx="152400" cy="122137"/>
                <a:chOff x="7983415" y="6582508"/>
                <a:chExt cx="152400" cy="486600"/>
              </a:xfrm>
            </p:grpSpPr>
            <p:cxnSp>
              <p:nvCxnSpPr>
                <p:cNvPr id="665" name="Google Shape;665;p55"/>
                <p:cNvCxnSpPr/>
                <p:nvPr/>
              </p:nvCxnSpPr>
              <p:spPr>
                <a:xfrm>
                  <a:off x="8135815" y="6582508"/>
                  <a:ext cx="0" cy="48660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  <p:cxnSp>
              <p:nvCxnSpPr>
                <p:cNvPr id="666" name="Google Shape;666;p55"/>
                <p:cNvCxnSpPr/>
                <p:nvPr/>
              </p:nvCxnSpPr>
              <p:spPr>
                <a:xfrm>
                  <a:off x="7983415" y="6582508"/>
                  <a:ext cx="0" cy="48660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</p:grpSp>
          <p:grpSp>
            <p:nvGrpSpPr>
              <p:cNvPr id="667" name="Google Shape;667;p55"/>
              <p:cNvGrpSpPr/>
              <p:nvPr/>
            </p:nvGrpSpPr>
            <p:grpSpPr>
              <a:xfrm rot="5400000">
                <a:off x="-254004" y="3572488"/>
                <a:ext cx="152400" cy="122137"/>
                <a:chOff x="7983415" y="6582508"/>
                <a:chExt cx="152400" cy="486600"/>
              </a:xfrm>
            </p:grpSpPr>
            <p:cxnSp>
              <p:nvCxnSpPr>
                <p:cNvPr id="668" name="Google Shape;668;p55"/>
                <p:cNvCxnSpPr/>
                <p:nvPr/>
              </p:nvCxnSpPr>
              <p:spPr>
                <a:xfrm>
                  <a:off x="8135815" y="6582508"/>
                  <a:ext cx="0" cy="48660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  <p:cxnSp>
              <p:nvCxnSpPr>
                <p:cNvPr id="669" name="Google Shape;669;p55"/>
                <p:cNvCxnSpPr/>
                <p:nvPr/>
              </p:nvCxnSpPr>
              <p:spPr>
                <a:xfrm>
                  <a:off x="7983415" y="6582508"/>
                  <a:ext cx="0" cy="48660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</p:grpSp>
          <p:grpSp>
            <p:nvGrpSpPr>
              <p:cNvPr id="670" name="Google Shape;670;p55"/>
              <p:cNvGrpSpPr/>
              <p:nvPr/>
            </p:nvGrpSpPr>
            <p:grpSpPr>
              <a:xfrm rot="5400000">
                <a:off x="-254004" y="3098846"/>
                <a:ext cx="152400" cy="122137"/>
                <a:chOff x="7983415" y="6582508"/>
                <a:chExt cx="152400" cy="486600"/>
              </a:xfrm>
            </p:grpSpPr>
            <p:cxnSp>
              <p:nvCxnSpPr>
                <p:cNvPr id="671" name="Google Shape;671;p55"/>
                <p:cNvCxnSpPr/>
                <p:nvPr/>
              </p:nvCxnSpPr>
              <p:spPr>
                <a:xfrm>
                  <a:off x="8135815" y="6582508"/>
                  <a:ext cx="0" cy="48660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  <p:cxnSp>
              <p:nvCxnSpPr>
                <p:cNvPr id="672" name="Google Shape;672;p55"/>
                <p:cNvCxnSpPr/>
                <p:nvPr/>
              </p:nvCxnSpPr>
              <p:spPr>
                <a:xfrm>
                  <a:off x="7983415" y="6582508"/>
                  <a:ext cx="0" cy="48660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</p:grpSp>
          <p:grpSp>
            <p:nvGrpSpPr>
              <p:cNvPr id="673" name="Google Shape;673;p55"/>
              <p:cNvGrpSpPr/>
              <p:nvPr/>
            </p:nvGrpSpPr>
            <p:grpSpPr>
              <a:xfrm rot="5400000">
                <a:off x="-254004" y="2625204"/>
                <a:ext cx="152400" cy="122137"/>
                <a:chOff x="7983415" y="6582508"/>
                <a:chExt cx="152400" cy="486600"/>
              </a:xfrm>
            </p:grpSpPr>
            <p:cxnSp>
              <p:nvCxnSpPr>
                <p:cNvPr id="674" name="Google Shape;674;p55"/>
                <p:cNvCxnSpPr/>
                <p:nvPr/>
              </p:nvCxnSpPr>
              <p:spPr>
                <a:xfrm>
                  <a:off x="8135815" y="6582508"/>
                  <a:ext cx="0" cy="48660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  <p:cxnSp>
              <p:nvCxnSpPr>
                <p:cNvPr id="675" name="Google Shape;675;p55"/>
                <p:cNvCxnSpPr/>
                <p:nvPr/>
              </p:nvCxnSpPr>
              <p:spPr>
                <a:xfrm>
                  <a:off x="7983415" y="6582508"/>
                  <a:ext cx="0" cy="48660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</p:grpSp>
          <p:grpSp>
            <p:nvGrpSpPr>
              <p:cNvPr id="676" name="Google Shape;676;p55"/>
              <p:cNvGrpSpPr/>
              <p:nvPr/>
            </p:nvGrpSpPr>
            <p:grpSpPr>
              <a:xfrm rot="5400000">
                <a:off x="-254004" y="2151562"/>
                <a:ext cx="152400" cy="122137"/>
                <a:chOff x="7983415" y="6582508"/>
                <a:chExt cx="152400" cy="486600"/>
              </a:xfrm>
            </p:grpSpPr>
            <p:cxnSp>
              <p:nvCxnSpPr>
                <p:cNvPr id="677" name="Google Shape;677;p55"/>
                <p:cNvCxnSpPr/>
                <p:nvPr/>
              </p:nvCxnSpPr>
              <p:spPr>
                <a:xfrm>
                  <a:off x="8135815" y="6582508"/>
                  <a:ext cx="0" cy="48660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  <p:cxnSp>
              <p:nvCxnSpPr>
                <p:cNvPr id="678" name="Google Shape;678;p55"/>
                <p:cNvCxnSpPr/>
                <p:nvPr/>
              </p:nvCxnSpPr>
              <p:spPr>
                <a:xfrm>
                  <a:off x="7983415" y="6582508"/>
                  <a:ext cx="0" cy="48660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</p:grpSp>
          <p:grpSp>
            <p:nvGrpSpPr>
              <p:cNvPr id="679" name="Google Shape;679;p55"/>
              <p:cNvGrpSpPr/>
              <p:nvPr/>
            </p:nvGrpSpPr>
            <p:grpSpPr>
              <a:xfrm rot="5400000">
                <a:off x="-254004" y="1677920"/>
                <a:ext cx="152400" cy="122137"/>
                <a:chOff x="7983415" y="6582508"/>
                <a:chExt cx="152400" cy="486600"/>
              </a:xfrm>
            </p:grpSpPr>
            <p:cxnSp>
              <p:nvCxnSpPr>
                <p:cNvPr id="680" name="Google Shape;680;p55"/>
                <p:cNvCxnSpPr/>
                <p:nvPr/>
              </p:nvCxnSpPr>
              <p:spPr>
                <a:xfrm>
                  <a:off x="8135815" y="6582508"/>
                  <a:ext cx="0" cy="48660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  <p:cxnSp>
              <p:nvCxnSpPr>
                <p:cNvPr id="681" name="Google Shape;681;p55"/>
                <p:cNvCxnSpPr/>
                <p:nvPr/>
              </p:nvCxnSpPr>
              <p:spPr>
                <a:xfrm>
                  <a:off x="7983415" y="6582508"/>
                  <a:ext cx="0" cy="48660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</p:grpSp>
          <p:grpSp>
            <p:nvGrpSpPr>
              <p:cNvPr id="682" name="Google Shape;682;p55"/>
              <p:cNvGrpSpPr/>
              <p:nvPr/>
            </p:nvGrpSpPr>
            <p:grpSpPr>
              <a:xfrm rot="5400000">
                <a:off x="-254004" y="997329"/>
                <a:ext cx="152400" cy="122137"/>
                <a:chOff x="7983415" y="6582508"/>
                <a:chExt cx="152400" cy="486600"/>
              </a:xfrm>
            </p:grpSpPr>
            <p:cxnSp>
              <p:nvCxnSpPr>
                <p:cNvPr id="683" name="Google Shape;683;p55"/>
                <p:cNvCxnSpPr/>
                <p:nvPr/>
              </p:nvCxnSpPr>
              <p:spPr>
                <a:xfrm>
                  <a:off x="8135815" y="6582508"/>
                  <a:ext cx="0" cy="48660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  <p:cxnSp>
              <p:nvCxnSpPr>
                <p:cNvPr id="684" name="Google Shape;684;p55"/>
                <p:cNvCxnSpPr/>
                <p:nvPr/>
              </p:nvCxnSpPr>
              <p:spPr>
                <a:xfrm>
                  <a:off x="7983415" y="6582508"/>
                  <a:ext cx="0" cy="48660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</p:grpSp>
          <p:cxnSp>
            <p:nvCxnSpPr>
              <p:cNvPr id="685" name="Google Shape;685;p55"/>
              <p:cNvCxnSpPr/>
              <p:nvPr/>
            </p:nvCxnSpPr>
            <p:spPr>
              <a:xfrm>
                <a:off x="-177809" y="6338161"/>
                <a:ext cx="0" cy="12210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dk1"/>
                </a:solidFill>
                <a:prstDash val="dot"/>
                <a:round/>
                <a:headEnd len="sm" w="sm" type="none"/>
                <a:tailEnd len="sm" w="sm" type="none"/>
              </a:ln>
            </p:spPr>
          </p:cxnSp>
        </p:grpSp>
        <p:grpSp>
          <p:nvGrpSpPr>
            <p:cNvPr id="686" name="Google Shape;686;p55"/>
            <p:cNvGrpSpPr/>
            <p:nvPr/>
          </p:nvGrpSpPr>
          <p:grpSpPr>
            <a:xfrm>
              <a:off x="457731" y="-141189"/>
              <a:ext cx="8226688" cy="122137"/>
              <a:chOff x="457731" y="6582508"/>
              <a:chExt cx="8226688" cy="486600"/>
            </a:xfrm>
          </p:grpSpPr>
          <p:cxnSp>
            <p:nvCxnSpPr>
              <p:cNvPr id="687" name="Google Shape;687;p55"/>
              <p:cNvCxnSpPr/>
              <p:nvPr/>
            </p:nvCxnSpPr>
            <p:spPr>
              <a:xfrm>
                <a:off x="457731" y="6582508"/>
                <a:ext cx="0" cy="48660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dk1"/>
                </a:solidFill>
                <a:prstDash val="dot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688" name="Google Shape;688;p55"/>
              <p:cNvCxnSpPr/>
              <p:nvPr/>
            </p:nvCxnSpPr>
            <p:spPr>
              <a:xfrm>
                <a:off x="8684419" y="6582508"/>
                <a:ext cx="0" cy="48660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dk1"/>
                </a:solidFill>
                <a:prstDash val="dot"/>
                <a:round/>
                <a:headEnd len="sm" w="sm" type="none"/>
                <a:tailEnd len="sm" w="sm" type="none"/>
              </a:ln>
            </p:spPr>
          </p:cxnSp>
          <p:grpSp>
            <p:nvGrpSpPr>
              <p:cNvPr id="689" name="Google Shape;689;p55"/>
              <p:cNvGrpSpPr/>
              <p:nvPr/>
            </p:nvGrpSpPr>
            <p:grpSpPr>
              <a:xfrm>
                <a:off x="7986158" y="6582508"/>
                <a:ext cx="152400" cy="486600"/>
                <a:chOff x="7983415" y="6582508"/>
                <a:chExt cx="152400" cy="486600"/>
              </a:xfrm>
            </p:grpSpPr>
            <p:cxnSp>
              <p:nvCxnSpPr>
                <p:cNvPr id="690" name="Google Shape;690;p55"/>
                <p:cNvCxnSpPr/>
                <p:nvPr/>
              </p:nvCxnSpPr>
              <p:spPr>
                <a:xfrm>
                  <a:off x="8135815" y="6582508"/>
                  <a:ext cx="0" cy="48660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  <p:cxnSp>
              <p:nvCxnSpPr>
                <p:cNvPr id="691" name="Google Shape;691;p55"/>
                <p:cNvCxnSpPr/>
                <p:nvPr/>
              </p:nvCxnSpPr>
              <p:spPr>
                <a:xfrm>
                  <a:off x="7983415" y="6582508"/>
                  <a:ext cx="0" cy="48660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</p:grpSp>
          <p:grpSp>
            <p:nvGrpSpPr>
              <p:cNvPr id="692" name="Google Shape;692;p55"/>
              <p:cNvGrpSpPr/>
              <p:nvPr/>
            </p:nvGrpSpPr>
            <p:grpSpPr>
              <a:xfrm>
                <a:off x="7287901" y="6582508"/>
                <a:ext cx="152400" cy="486600"/>
                <a:chOff x="7983415" y="6582508"/>
                <a:chExt cx="152400" cy="486600"/>
              </a:xfrm>
            </p:grpSpPr>
            <p:cxnSp>
              <p:nvCxnSpPr>
                <p:cNvPr id="693" name="Google Shape;693;p55"/>
                <p:cNvCxnSpPr/>
                <p:nvPr/>
              </p:nvCxnSpPr>
              <p:spPr>
                <a:xfrm>
                  <a:off x="8135815" y="6582508"/>
                  <a:ext cx="0" cy="48660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  <p:cxnSp>
              <p:nvCxnSpPr>
                <p:cNvPr id="694" name="Google Shape;694;p55"/>
                <p:cNvCxnSpPr/>
                <p:nvPr/>
              </p:nvCxnSpPr>
              <p:spPr>
                <a:xfrm>
                  <a:off x="7983415" y="6582508"/>
                  <a:ext cx="0" cy="48660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</p:grpSp>
          <p:grpSp>
            <p:nvGrpSpPr>
              <p:cNvPr id="695" name="Google Shape;695;p55"/>
              <p:cNvGrpSpPr/>
              <p:nvPr/>
            </p:nvGrpSpPr>
            <p:grpSpPr>
              <a:xfrm>
                <a:off x="6589644" y="6582508"/>
                <a:ext cx="152400" cy="486600"/>
                <a:chOff x="7983415" y="6582508"/>
                <a:chExt cx="152400" cy="486600"/>
              </a:xfrm>
            </p:grpSpPr>
            <p:cxnSp>
              <p:nvCxnSpPr>
                <p:cNvPr id="696" name="Google Shape;696;p55"/>
                <p:cNvCxnSpPr/>
                <p:nvPr/>
              </p:nvCxnSpPr>
              <p:spPr>
                <a:xfrm>
                  <a:off x="8135815" y="6582508"/>
                  <a:ext cx="0" cy="48660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  <p:cxnSp>
              <p:nvCxnSpPr>
                <p:cNvPr id="697" name="Google Shape;697;p55"/>
                <p:cNvCxnSpPr/>
                <p:nvPr/>
              </p:nvCxnSpPr>
              <p:spPr>
                <a:xfrm>
                  <a:off x="7983415" y="6582508"/>
                  <a:ext cx="0" cy="48660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</p:grpSp>
          <p:grpSp>
            <p:nvGrpSpPr>
              <p:cNvPr id="698" name="Google Shape;698;p55"/>
              <p:cNvGrpSpPr/>
              <p:nvPr/>
            </p:nvGrpSpPr>
            <p:grpSpPr>
              <a:xfrm>
                <a:off x="5891387" y="6582508"/>
                <a:ext cx="152400" cy="486600"/>
                <a:chOff x="7983415" y="6582508"/>
                <a:chExt cx="152400" cy="486600"/>
              </a:xfrm>
            </p:grpSpPr>
            <p:cxnSp>
              <p:nvCxnSpPr>
                <p:cNvPr id="699" name="Google Shape;699;p55"/>
                <p:cNvCxnSpPr/>
                <p:nvPr/>
              </p:nvCxnSpPr>
              <p:spPr>
                <a:xfrm>
                  <a:off x="8135815" y="6582508"/>
                  <a:ext cx="0" cy="48660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  <p:cxnSp>
              <p:nvCxnSpPr>
                <p:cNvPr id="700" name="Google Shape;700;p55"/>
                <p:cNvCxnSpPr/>
                <p:nvPr/>
              </p:nvCxnSpPr>
              <p:spPr>
                <a:xfrm>
                  <a:off x="7983415" y="6582508"/>
                  <a:ext cx="0" cy="48660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</p:grpSp>
          <p:grpSp>
            <p:nvGrpSpPr>
              <p:cNvPr id="701" name="Google Shape;701;p55"/>
              <p:cNvGrpSpPr/>
              <p:nvPr/>
            </p:nvGrpSpPr>
            <p:grpSpPr>
              <a:xfrm>
                <a:off x="5193130" y="6582508"/>
                <a:ext cx="152400" cy="486600"/>
                <a:chOff x="7983415" y="6582508"/>
                <a:chExt cx="152400" cy="486600"/>
              </a:xfrm>
            </p:grpSpPr>
            <p:cxnSp>
              <p:nvCxnSpPr>
                <p:cNvPr id="702" name="Google Shape;702;p55"/>
                <p:cNvCxnSpPr/>
                <p:nvPr/>
              </p:nvCxnSpPr>
              <p:spPr>
                <a:xfrm>
                  <a:off x="8135815" y="6582508"/>
                  <a:ext cx="0" cy="48660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  <p:cxnSp>
              <p:nvCxnSpPr>
                <p:cNvPr id="703" name="Google Shape;703;p55"/>
                <p:cNvCxnSpPr/>
                <p:nvPr/>
              </p:nvCxnSpPr>
              <p:spPr>
                <a:xfrm>
                  <a:off x="7983415" y="6582508"/>
                  <a:ext cx="0" cy="48660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</p:grpSp>
          <p:grpSp>
            <p:nvGrpSpPr>
              <p:cNvPr id="704" name="Google Shape;704;p55"/>
              <p:cNvGrpSpPr/>
              <p:nvPr/>
            </p:nvGrpSpPr>
            <p:grpSpPr>
              <a:xfrm>
                <a:off x="4494873" y="6582508"/>
                <a:ext cx="152400" cy="486600"/>
                <a:chOff x="7983415" y="6582508"/>
                <a:chExt cx="152400" cy="486600"/>
              </a:xfrm>
            </p:grpSpPr>
            <p:cxnSp>
              <p:nvCxnSpPr>
                <p:cNvPr id="705" name="Google Shape;705;p55"/>
                <p:cNvCxnSpPr/>
                <p:nvPr/>
              </p:nvCxnSpPr>
              <p:spPr>
                <a:xfrm>
                  <a:off x="8135815" y="6582508"/>
                  <a:ext cx="0" cy="48660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  <p:cxnSp>
              <p:nvCxnSpPr>
                <p:cNvPr id="706" name="Google Shape;706;p55"/>
                <p:cNvCxnSpPr/>
                <p:nvPr/>
              </p:nvCxnSpPr>
              <p:spPr>
                <a:xfrm>
                  <a:off x="7983415" y="6582508"/>
                  <a:ext cx="0" cy="48660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</p:grpSp>
          <p:grpSp>
            <p:nvGrpSpPr>
              <p:cNvPr id="707" name="Google Shape;707;p55"/>
              <p:cNvGrpSpPr/>
              <p:nvPr/>
            </p:nvGrpSpPr>
            <p:grpSpPr>
              <a:xfrm>
                <a:off x="3796616" y="6582508"/>
                <a:ext cx="152400" cy="486600"/>
                <a:chOff x="7983415" y="6582508"/>
                <a:chExt cx="152400" cy="486600"/>
              </a:xfrm>
            </p:grpSpPr>
            <p:cxnSp>
              <p:nvCxnSpPr>
                <p:cNvPr id="708" name="Google Shape;708;p55"/>
                <p:cNvCxnSpPr/>
                <p:nvPr/>
              </p:nvCxnSpPr>
              <p:spPr>
                <a:xfrm>
                  <a:off x="8135815" y="6582508"/>
                  <a:ext cx="0" cy="48660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  <p:cxnSp>
              <p:nvCxnSpPr>
                <p:cNvPr id="709" name="Google Shape;709;p55"/>
                <p:cNvCxnSpPr/>
                <p:nvPr/>
              </p:nvCxnSpPr>
              <p:spPr>
                <a:xfrm>
                  <a:off x="7983415" y="6582508"/>
                  <a:ext cx="0" cy="48660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</p:grpSp>
          <p:grpSp>
            <p:nvGrpSpPr>
              <p:cNvPr id="710" name="Google Shape;710;p55"/>
              <p:cNvGrpSpPr/>
              <p:nvPr/>
            </p:nvGrpSpPr>
            <p:grpSpPr>
              <a:xfrm>
                <a:off x="3098359" y="6582508"/>
                <a:ext cx="152400" cy="486600"/>
                <a:chOff x="7983415" y="6582508"/>
                <a:chExt cx="152400" cy="486600"/>
              </a:xfrm>
            </p:grpSpPr>
            <p:cxnSp>
              <p:nvCxnSpPr>
                <p:cNvPr id="711" name="Google Shape;711;p55"/>
                <p:cNvCxnSpPr/>
                <p:nvPr/>
              </p:nvCxnSpPr>
              <p:spPr>
                <a:xfrm>
                  <a:off x="8135815" y="6582508"/>
                  <a:ext cx="0" cy="48660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  <p:cxnSp>
              <p:nvCxnSpPr>
                <p:cNvPr id="712" name="Google Shape;712;p55"/>
                <p:cNvCxnSpPr/>
                <p:nvPr/>
              </p:nvCxnSpPr>
              <p:spPr>
                <a:xfrm>
                  <a:off x="7983415" y="6582508"/>
                  <a:ext cx="0" cy="48660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</p:grpSp>
          <p:grpSp>
            <p:nvGrpSpPr>
              <p:cNvPr id="713" name="Google Shape;713;p55"/>
              <p:cNvGrpSpPr/>
              <p:nvPr/>
            </p:nvGrpSpPr>
            <p:grpSpPr>
              <a:xfrm>
                <a:off x="2400102" y="6582508"/>
                <a:ext cx="152400" cy="486600"/>
                <a:chOff x="7983415" y="6582508"/>
                <a:chExt cx="152400" cy="486600"/>
              </a:xfrm>
            </p:grpSpPr>
            <p:cxnSp>
              <p:nvCxnSpPr>
                <p:cNvPr id="714" name="Google Shape;714;p55"/>
                <p:cNvCxnSpPr/>
                <p:nvPr/>
              </p:nvCxnSpPr>
              <p:spPr>
                <a:xfrm>
                  <a:off x="8135815" y="6582508"/>
                  <a:ext cx="0" cy="48660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  <p:cxnSp>
              <p:nvCxnSpPr>
                <p:cNvPr id="715" name="Google Shape;715;p55"/>
                <p:cNvCxnSpPr/>
                <p:nvPr/>
              </p:nvCxnSpPr>
              <p:spPr>
                <a:xfrm>
                  <a:off x="7983415" y="6582508"/>
                  <a:ext cx="0" cy="48660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</p:grpSp>
          <p:grpSp>
            <p:nvGrpSpPr>
              <p:cNvPr id="716" name="Google Shape;716;p55"/>
              <p:cNvGrpSpPr/>
              <p:nvPr/>
            </p:nvGrpSpPr>
            <p:grpSpPr>
              <a:xfrm>
                <a:off x="1701845" y="6582508"/>
                <a:ext cx="152400" cy="486600"/>
                <a:chOff x="7983415" y="6582508"/>
                <a:chExt cx="152400" cy="486600"/>
              </a:xfrm>
            </p:grpSpPr>
            <p:cxnSp>
              <p:nvCxnSpPr>
                <p:cNvPr id="717" name="Google Shape;717;p55"/>
                <p:cNvCxnSpPr/>
                <p:nvPr/>
              </p:nvCxnSpPr>
              <p:spPr>
                <a:xfrm>
                  <a:off x="8135815" y="6582508"/>
                  <a:ext cx="0" cy="48660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  <p:cxnSp>
              <p:nvCxnSpPr>
                <p:cNvPr id="718" name="Google Shape;718;p55"/>
                <p:cNvCxnSpPr/>
                <p:nvPr/>
              </p:nvCxnSpPr>
              <p:spPr>
                <a:xfrm>
                  <a:off x="7983415" y="6582508"/>
                  <a:ext cx="0" cy="48660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</p:grpSp>
          <p:grpSp>
            <p:nvGrpSpPr>
              <p:cNvPr id="719" name="Google Shape;719;p55"/>
              <p:cNvGrpSpPr/>
              <p:nvPr/>
            </p:nvGrpSpPr>
            <p:grpSpPr>
              <a:xfrm>
                <a:off x="1003588" y="6582508"/>
                <a:ext cx="152400" cy="486600"/>
                <a:chOff x="7983415" y="6582508"/>
                <a:chExt cx="152400" cy="486600"/>
              </a:xfrm>
            </p:grpSpPr>
            <p:cxnSp>
              <p:nvCxnSpPr>
                <p:cNvPr id="720" name="Google Shape;720;p55"/>
                <p:cNvCxnSpPr/>
                <p:nvPr/>
              </p:nvCxnSpPr>
              <p:spPr>
                <a:xfrm>
                  <a:off x="8135815" y="6582508"/>
                  <a:ext cx="0" cy="48660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  <p:cxnSp>
              <p:nvCxnSpPr>
                <p:cNvPr id="721" name="Google Shape;721;p55"/>
                <p:cNvCxnSpPr/>
                <p:nvPr/>
              </p:nvCxnSpPr>
              <p:spPr>
                <a:xfrm>
                  <a:off x="7983415" y="6582508"/>
                  <a:ext cx="0" cy="48660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</p:grpSp>
        </p:grpSp>
      </p:grpSp>
      <p:sp>
        <p:nvSpPr>
          <p:cNvPr id="722" name="Google Shape;722;p55"/>
          <p:cNvSpPr txBox="1"/>
          <p:nvPr>
            <p:ph idx="3" type="body"/>
          </p:nvPr>
        </p:nvSpPr>
        <p:spPr>
          <a:xfrm>
            <a:off x="458788" y="4799409"/>
            <a:ext cx="5438400" cy="344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-266700" lvl="0" marL="457200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2"/>
              </a:buClr>
              <a:buSzPts val="600"/>
              <a:buFont typeface="Calibri"/>
              <a:buChar char="​"/>
              <a:defRPr b="0" i="0" sz="600" u="none" cap="none" strike="noStrike">
                <a:solidFill>
                  <a:schemeClr val="lt2"/>
                </a:solidFill>
                <a:latin typeface="Cabin"/>
                <a:ea typeface="Cabin"/>
                <a:cs typeface="Cabin"/>
                <a:sym typeface="Cabin"/>
              </a:defRPr>
            </a:lvl1pPr>
            <a:lvl2pPr indent="-298450" lvl="1" marL="914400" marR="0" rtl="0" algn="l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Calibri"/>
              <a:buChar char="​"/>
              <a:defRPr b="0" i="1" sz="1100" u="none" cap="none" strike="noStrike">
                <a:solidFill>
                  <a:schemeClr val="dk2"/>
                </a:solidFill>
                <a:latin typeface="Cabin"/>
                <a:ea typeface="Cabin"/>
                <a:cs typeface="Cabin"/>
                <a:sym typeface="Cabin"/>
              </a:defRPr>
            </a:lvl2pPr>
            <a:lvl3pPr indent="-279400" lvl="2" marL="1371600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800"/>
              <a:buFont typeface="Calibri"/>
              <a:buChar char="​"/>
              <a:defRPr b="0" i="0" sz="800" u="none" cap="none" strike="noStrike">
                <a:solidFill>
                  <a:schemeClr val="dk2"/>
                </a:solidFill>
                <a:latin typeface="Cabin"/>
                <a:ea typeface="Cabin"/>
                <a:cs typeface="Cabin"/>
                <a:sym typeface="Cabin"/>
              </a:defRPr>
            </a:lvl3pPr>
            <a:lvl4pPr indent="-279400" lvl="3" marL="1828800" marR="0" rtl="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ts val="800"/>
              <a:buFont typeface="Calibri"/>
              <a:buChar char="​"/>
              <a:defRPr b="0" i="1" sz="800" u="none" cap="none" strike="noStrike">
                <a:solidFill>
                  <a:schemeClr val="accent2"/>
                </a:solidFill>
                <a:latin typeface="Cabin"/>
                <a:ea typeface="Cabin"/>
                <a:cs typeface="Cabin"/>
                <a:sym typeface="Cabin"/>
              </a:defRPr>
            </a:lvl4pPr>
            <a:lvl5pPr indent="-260350" lvl="4" marL="2286000" marR="0" rtl="0" algn="l">
              <a:lnSpc>
                <a:spcPct val="15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500"/>
              <a:buFont typeface="Calibri"/>
              <a:buChar char="​"/>
              <a:defRPr b="0" i="0" sz="500" u="none" cap="none" strike="noStrike">
                <a:solidFill>
                  <a:schemeClr val="dk2"/>
                </a:solidFill>
                <a:latin typeface="Cabin"/>
                <a:ea typeface="Cabin"/>
                <a:cs typeface="Cabin"/>
                <a:sym typeface="Cabin"/>
              </a:defRPr>
            </a:lvl5pPr>
            <a:lvl6pPr indent="-323850" lvl="5" marL="2743200" marR="0" rtl="0" algn="l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6pPr>
            <a:lvl7pPr indent="-323850" lvl="6" marL="3200400" marR="0" rtl="0" algn="l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7pPr>
            <a:lvl8pPr indent="-323850" lvl="7" marL="3657600" marR="0" rtl="0" algn="l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8pPr>
            <a:lvl9pPr indent="-323850" lvl="8" marL="4114800" marR="0" rtl="0" algn="l"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/>
        </p:txBody>
      </p:sp>
      <p:sp>
        <p:nvSpPr>
          <p:cNvPr id="723" name="Google Shape;723;p55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_rels/slideMaster2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1.xml"/><Relationship Id="rId13" Type="http://schemas.openxmlformats.org/officeDocument/2006/relationships/slideLayout" Target="../slideLayouts/slideLayout24.xml"/><Relationship Id="rId12" Type="http://schemas.openxmlformats.org/officeDocument/2006/relationships/slideLayout" Target="../slideLayouts/slideLayout23.xml"/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5" Type="http://schemas.openxmlformats.org/officeDocument/2006/relationships/theme" Target="../theme/theme3.xml"/><Relationship Id="rId14" Type="http://schemas.openxmlformats.org/officeDocument/2006/relationships/slideLayout" Target="../slideLayouts/slideLayout2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/Relationships>
</file>

<file path=ppt/slideMasters/_rels/slideMaster3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35.xml"/><Relationship Id="rId13" Type="http://schemas.openxmlformats.org/officeDocument/2006/relationships/slideLayout" Target="../slideLayouts/slideLayout38.xml"/><Relationship Id="rId12" Type="http://schemas.openxmlformats.org/officeDocument/2006/relationships/slideLayout" Target="../slideLayouts/slideLayout37.xml"/><Relationship Id="rId1" Type="http://schemas.openxmlformats.org/officeDocument/2006/relationships/slideLayout" Target="../slideLayouts/slideLayout26.xml"/><Relationship Id="rId2" Type="http://schemas.openxmlformats.org/officeDocument/2006/relationships/slideLayout" Target="../slideLayouts/slideLayout27.xml"/><Relationship Id="rId3" Type="http://schemas.openxmlformats.org/officeDocument/2006/relationships/slideLayout" Target="../slideLayouts/slideLayout28.xml"/><Relationship Id="rId4" Type="http://schemas.openxmlformats.org/officeDocument/2006/relationships/slideLayout" Target="../slideLayouts/slideLayout29.xml"/><Relationship Id="rId9" Type="http://schemas.openxmlformats.org/officeDocument/2006/relationships/slideLayout" Target="../slideLayouts/slideLayout34.xml"/><Relationship Id="rId15" Type="http://schemas.openxmlformats.org/officeDocument/2006/relationships/theme" Target="../theme/theme4.xml"/><Relationship Id="rId14" Type="http://schemas.openxmlformats.org/officeDocument/2006/relationships/slideLayout" Target="../slideLayouts/slideLayout39.xml"/><Relationship Id="rId5" Type="http://schemas.openxmlformats.org/officeDocument/2006/relationships/slideLayout" Target="../slideLayouts/slideLayout30.xml"/><Relationship Id="rId6" Type="http://schemas.openxmlformats.org/officeDocument/2006/relationships/slideLayout" Target="../slideLayouts/slideLayout31.xml"/><Relationship Id="rId7" Type="http://schemas.openxmlformats.org/officeDocument/2006/relationships/slideLayout" Target="../slideLayouts/slideLayout32.xml"/><Relationship Id="rId8" Type="http://schemas.openxmlformats.org/officeDocument/2006/relationships/slideLayout" Target="../slideLayouts/slideLayout33.xml"/></Relationships>
</file>

<file path=ppt/slideMasters/_rels/slideMaster4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50.xml"/><Relationship Id="rId10" Type="http://schemas.openxmlformats.org/officeDocument/2006/relationships/slideLayout" Target="../slideLayouts/slideLayout49.xml"/><Relationship Id="rId13" Type="http://schemas.openxmlformats.org/officeDocument/2006/relationships/theme" Target="../theme/theme2.xml"/><Relationship Id="rId12" Type="http://schemas.openxmlformats.org/officeDocument/2006/relationships/slideLayout" Target="../slideLayouts/slideLayout51.xml"/><Relationship Id="rId1" Type="http://schemas.openxmlformats.org/officeDocument/2006/relationships/slideLayout" Target="../slideLayouts/slideLayout40.xml"/><Relationship Id="rId2" Type="http://schemas.openxmlformats.org/officeDocument/2006/relationships/slideLayout" Target="../slideLayouts/slideLayout41.xml"/><Relationship Id="rId3" Type="http://schemas.openxmlformats.org/officeDocument/2006/relationships/slideLayout" Target="../slideLayouts/slideLayout42.xml"/><Relationship Id="rId4" Type="http://schemas.openxmlformats.org/officeDocument/2006/relationships/slideLayout" Target="../slideLayouts/slideLayout43.xml"/><Relationship Id="rId9" Type="http://schemas.openxmlformats.org/officeDocument/2006/relationships/slideLayout" Target="../slideLayouts/slideLayout48.xml"/><Relationship Id="rId5" Type="http://schemas.openxmlformats.org/officeDocument/2006/relationships/slideLayout" Target="../slideLayouts/slideLayout44.xml"/><Relationship Id="rId6" Type="http://schemas.openxmlformats.org/officeDocument/2006/relationships/slideLayout" Target="../slideLayouts/slideLayout45.xml"/><Relationship Id="rId7" Type="http://schemas.openxmlformats.org/officeDocument/2006/relationships/slideLayout" Target="../slideLayouts/slideLayout46.xml"/><Relationship Id="rId8" Type="http://schemas.openxmlformats.org/officeDocument/2006/relationships/slideLayout" Target="../slideLayouts/slideLayout47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F0EEF0"/>
        </a:solidFill>
      </p:bgPr>
    </p:bg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3"/>
          <p:cNvSpPr txBox="1"/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  <a:defRPr b="0" i="0" sz="3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9pPr>
          </a:lstStyle>
          <a:p/>
        </p:txBody>
      </p:sp>
      <p:sp>
        <p:nvSpPr>
          <p:cNvPr id="52" name="Google Shape;52;p13"/>
          <p:cNvSpPr txBox="1"/>
          <p:nvPr>
            <p:ph idx="1" type="body"/>
          </p:nvPr>
        </p:nvSpPr>
        <p:spPr>
          <a:xfrm>
            <a:off x="628650" y="1369219"/>
            <a:ext cx="7886700" cy="32634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-361950" lvl="0" marL="457200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b="0" i="0" sz="2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42900" lvl="1" marL="9144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23850" lvl="2" marL="1371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17500" lvl="3" marL="18288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17500" lvl="4" marL="22860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17500" lvl="5" marL="27432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17500" lvl="6" marL="32004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17500" lvl="7" marL="3657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17500" lvl="8" marL="41148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3" name="Google Shape;53;p13"/>
          <p:cNvSpPr txBox="1"/>
          <p:nvPr>
            <p:ph idx="10" type="dt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4" name="Google Shape;54;p13"/>
          <p:cNvSpPr txBox="1"/>
          <p:nvPr>
            <p:ph idx="11" type="ftr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5" name="Google Shape;55;p13"/>
          <p:cNvSpPr txBox="1"/>
          <p:nvPr>
            <p:ph idx="12" type="sldNum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59" r:id="rId1"/>
    <p:sldLayoutId id="2147483660" r:id="rId2"/>
    <p:sldLayoutId id="2147483661" r:id="rId3"/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  <p:sldLayoutId id="2147483670" r:id="rId12"/>
    <p:sldLayoutId id="2147483671" r:id="rId13"/>
    <p:sldLayoutId id="2147483672" r:id="rId14"/>
  </p:sldLayoutIdLst>
  <p:transition spd="med">
    <p:fade/>
  </p:transition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F0EEF0"/>
        </a:solidFill>
      </p:bgPr>
    </p:bg>
    <p:spTree>
      <p:nvGrpSpPr>
        <p:cNvPr id="289" name="Shape 2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" name="Google Shape;290;p28"/>
          <p:cNvSpPr txBox="1"/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  <a:defRPr b="0" i="0" sz="3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9pPr>
          </a:lstStyle>
          <a:p/>
        </p:txBody>
      </p:sp>
      <p:sp>
        <p:nvSpPr>
          <p:cNvPr id="291" name="Google Shape;291;p28"/>
          <p:cNvSpPr txBox="1"/>
          <p:nvPr>
            <p:ph idx="1" type="body"/>
          </p:nvPr>
        </p:nvSpPr>
        <p:spPr>
          <a:xfrm>
            <a:off x="628650" y="1369219"/>
            <a:ext cx="7886700" cy="32634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-361950" lvl="0" marL="457200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b="0" i="0" sz="2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42900" lvl="1" marL="9144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23850" lvl="2" marL="1371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17500" lvl="3" marL="18288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17500" lvl="4" marL="22860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17500" lvl="5" marL="27432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17500" lvl="6" marL="32004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17500" lvl="7" marL="3657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17500" lvl="8" marL="41148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92" name="Google Shape;292;p28"/>
          <p:cNvSpPr txBox="1"/>
          <p:nvPr>
            <p:ph idx="10" type="dt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93" name="Google Shape;293;p28"/>
          <p:cNvSpPr txBox="1"/>
          <p:nvPr>
            <p:ph idx="11" type="ftr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94" name="Google Shape;294;p28"/>
          <p:cNvSpPr txBox="1"/>
          <p:nvPr>
            <p:ph idx="12" type="sldNum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simple-light-2">
    <p:bg>
      <p:bgPr>
        <a:solidFill>
          <a:schemeClr val="lt1"/>
        </a:solidFill>
      </p:bgPr>
    </p:bg>
    <p:spTree>
      <p:nvGrpSpPr>
        <p:cNvPr id="528" name="Shape 5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9" name="Google Shape;529;p43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530" name="Google Shape;530;p43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 sz="1400">
                <a:solidFill>
                  <a:schemeClr val="dk2"/>
                </a:solidFill>
              </a:defRPr>
            </a:lvl2pPr>
            <a:lvl3pPr indent="-317500" lvl="2" marL="13716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 sz="1400">
                <a:solidFill>
                  <a:schemeClr val="dk2"/>
                </a:solidFill>
              </a:defRPr>
            </a:lvl3pPr>
            <a:lvl4pPr indent="-317500" lvl="3" marL="1828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 sz="1400">
                <a:solidFill>
                  <a:schemeClr val="dk2"/>
                </a:solidFill>
              </a:defRPr>
            </a:lvl4pPr>
            <a:lvl5pPr indent="-317500" lvl="4" marL="22860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 sz="1400">
                <a:solidFill>
                  <a:schemeClr val="dk2"/>
                </a:solidFill>
              </a:defRPr>
            </a:lvl5pPr>
            <a:lvl6pPr indent="-317500" lvl="5" marL="27432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 sz="1400">
                <a:solidFill>
                  <a:schemeClr val="dk2"/>
                </a:solidFill>
              </a:defRPr>
            </a:lvl6pPr>
            <a:lvl7pPr indent="-317500" lvl="6" marL="32004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 sz="1400">
                <a:solidFill>
                  <a:schemeClr val="dk2"/>
                </a:solidFill>
              </a:defRPr>
            </a:lvl7pPr>
            <a:lvl8pPr indent="-317500" lvl="7" marL="36576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 sz="1400">
                <a:solidFill>
                  <a:schemeClr val="dk2"/>
                </a:solidFill>
              </a:defRPr>
            </a:lvl8pPr>
            <a:lvl9pPr indent="-317500" lvl="8" marL="4114800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 sz="14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531" name="Google Shape;531;p4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r">
              <a:buNone/>
              <a:defRPr sz="1000">
                <a:solidFill>
                  <a:schemeClr val="dk2"/>
                </a:solidFill>
              </a:defRPr>
            </a:lvl1pPr>
            <a:lvl2pPr lvl="1" rtl="0" algn="r">
              <a:buNone/>
              <a:defRPr sz="1000">
                <a:solidFill>
                  <a:schemeClr val="dk2"/>
                </a:solidFill>
              </a:defRPr>
            </a:lvl2pPr>
            <a:lvl3pPr lvl="2" rtl="0" algn="r">
              <a:buNone/>
              <a:defRPr sz="1000">
                <a:solidFill>
                  <a:schemeClr val="dk2"/>
                </a:solidFill>
              </a:defRPr>
            </a:lvl3pPr>
            <a:lvl4pPr lvl="3" rtl="0" algn="r">
              <a:buNone/>
              <a:defRPr sz="1000">
                <a:solidFill>
                  <a:schemeClr val="dk2"/>
                </a:solidFill>
              </a:defRPr>
            </a:lvl4pPr>
            <a:lvl5pPr lvl="4" rtl="0" algn="r">
              <a:buNone/>
              <a:defRPr sz="1000">
                <a:solidFill>
                  <a:schemeClr val="dk2"/>
                </a:solidFill>
              </a:defRPr>
            </a:lvl5pPr>
            <a:lvl6pPr lvl="5" rtl="0" algn="r">
              <a:buNone/>
              <a:defRPr sz="1000">
                <a:solidFill>
                  <a:schemeClr val="dk2"/>
                </a:solidFill>
              </a:defRPr>
            </a:lvl6pPr>
            <a:lvl7pPr lvl="6" rtl="0" algn="r">
              <a:buNone/>
              <a:defRPr sz="1000">
                <a:solidFill>
                  <a:schemeClr val="dk2"/>
                </a:solidFill>
              </a:defRPr>
            </a:lvl7pPr>
            <a:lvl8pPr lvl="7" rtl="0" algn="r">
              <a:buNone/>
              <a:defRPr sz="1000">
                <a:solidFill>
                  <a:schemeClr val="dk2"/>
                </a:solidFill>
              </a:defRPr>
            </a:lvl8pPr>
            <a:lvl9pPr lvl="8" rtl="0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  <p:sldLayoutId id="2147483698" r:id="rId12"/>
  </p:sldLayoutIdLst>
  <p:transition spd="med">
    <p:fade/>
  </p:transition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6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Relationship Id="rId4" Type="http://schemas.openxmlformats.org/officeDocument/2006/relationships/image" Target="../media/image2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1.png"/><Relationship Id="rId4" Type="http://schemas.openxmlformats.org/officeDocument/2006/relationships/image" Target="../media/image8.png"/><Relationship Id="rId5" Type="http://schemas.openxmlformats.org/officeDocument/2006/relationships/image" Target="../media/image10.jp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29.png"/><Relationship Id="rId4" Type="http://schemas.openxmlformats.org/officeDocument/2006/relationships/image" Target="../media/image13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5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12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0.xml"/><Relationship Id="rId2" Type="http://schemas.openxmlformats.org/officeDocument/2006/relationships/notesSlide" Target="../notesSlides/notesSlide19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6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3.jpg"/><Relationship Id="rId4" Type="http://schemas.openxmlformats.org/officeDocument/2006/relationships/image" Target="../media/image4.png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0.xml"/><Relationship Id="rId2" Type="http://schemas.openxmlformats.org/officeDocument/2006/relationships/notesSlide" Target="../notesSlides/notesSlide20.xml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6.xml"/><Relationship Id="rId2" Type="http://schemas.openxmlformats.org/officeDocument/2006/relationships/notesSlide" Target="../notesSlides/notesSlide21.xml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6.xml"/><Relationship Id="rId2" Type="http://schemas.openxmlformats.org/officeDocument/2006/relationships/notesSlide" Target="../notesSlides/notesSlide22.xml"/><Relationship Id="rId3" Type="http://schemas.openxmlformats.org/officeDocument/2006/relationships/hyperlink" Target="https://edsource.org/2015/district-takes-on-challenges-of-creating-community-schools/91151" TargetMode="External"/><Relationship Id="rId4" Type="http://schemas.openxmlformats.org/officeDocument/2006/relationships/image" Target="../media/image31.png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6.xml"/><Relationship Id="rId2" Type="http://schemas.openxmlformats.org/officeDocument/2006/relationships/notesSlide" Target="../notesSlides/notesSlide23.xml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6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16.jpg"/><Relationship Id="rId4" Type="http://schemas.openxmlformats.org/officeDocument/2006/relationships/image" Target="../media/image14.gif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2.xml"/><Relationship Id="rId2" Type="http://schemas.openxmlformats.org/officeDocument/2006/relationships/notesSlide" Target="../notesSlides/notesSlide25.xml"/><Relationship Id="rId3" Type="http://schemas.openxmlformats.org/officeDocument/2006/relationships/image" Target="../media/image15.png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0.xml"/><Relationship Id="rId2" Type="http://schemas.openxmlformats.org/officeDocument/2006/relationships/notesSlide" Target="../notesSlides/notesSlide26.xml"/><Relationship Id="rId3" Type="http://schemas.openxmlformats.org/officeDocument/2006/relationships/image" Target="../media/image21.png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2.xml"/><Relationship Id="rId2" Type="http://schemas.openxmlformats.org/officeDocument/2006/relationships/notesSlide" Target="../notesSlides/notesSlide27.xml"/><Relationship Id="rId3" Type="http://schemas.openxmlformats.org/officeDocument/2006/relationships/image" Target="../media/image18.jpg"/><Relationship Id="rId4" Type="http://schemas.openxmlformats.org/officeDocument/2006/relationships/image" Target="../media/image17.jpg"/></Relationships>
</file>

<file path=ppt/slides/_rels/slide2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6.xml"/><Relationship Id="rId2" Type="http://schemas.openxmlformats.org/officeDocument/2006/relationships/notesSlide" Target="../notesSlides/notesSlide28.xml"/></Relationships>
</file>

<file path=ppt/slides/_rels/slide2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6.xml"/><Relationship Id="rId2" Type="http://schemas.openxmlformats.org/officeDocument/2006/relationships/notesSlide" Target="../notesSlides/notesSlide29.xml"/><Relationship Id="rId3" Type="http://schemas.openxmlformats.org/officeDocument/2006/relationships/image" Target="../media/image19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6.xml"/><Relationship Id="rId2" Type="http://schemas.openxmlformats.org/officeDocument/2006/relationships/notesSlide" Target="../notesSlides/notesSlide3.xml"/></Relationships>
</file>

<file path=ppt/slides/_rels/slide3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6.xml"/><Relationship Id="rId2" Type="http://schemas.openxmlformats.org/officeDocument/2006/relationships/notesSlide" Target="../notesSlides/notesSlide30.xml"/><Relationship Id="rId3" Type="http://schemas.openxmlformats.org/officeDocument/2006/relationships/image" Target="../media/image19.png"/></Relationships>
</file>

<file path=ppt/slides/_rels/slide3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6.xml"/><Relationship Id="rId2" Type="http://schemas.openxmlformats.org/officeDocument/2006/relationships/notesSlide" Target="../notesSlides/notesSlide31.xml"/><Relationship Id="rId3" Type="http://schemas.openxmlformats.org/officeDocument/2006/relationships/image" Target="../media/image19.png"/></Relationships>
</file>

<file path=ppt/slides/_rels/slide3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6.xml"/><Relationship Id="rId2" Type="http://schemas.openxmlformats.org/officeDocument/2006/relationships/notesSlide" Target="../notesSlides/notesSlide32.xml"/></Relationships>
</file>

<file path=ppt/slides/_rels/slide3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0.xml"/><Relationship Id="rId2" Type="http://schemas.openxmlformats.org/officeDocument/2006/relationships/notesSlide" Target="../notesSlides/notesSlide33.xml"/></Relationships>
</file>

<file path=ppt/slides/_rels/slide3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2.xml"/><Relationship Id="rId2" Type="http://schemas.openxmlformats.org/officeDocument/2006/relationships/notesSlide" Target="../notesSlides/notesSlide34.xml"/></Relationships>
</file>

<file path=ppt/slides/_rels/slide3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35.xml"/><Relationship Id="rId3" Type="http://schemas.openxmlformats.org/officeDocument/2006/relationships/image" Target="../media/image22.png"/></Relationships>
</file>

<file path=ppt/slides/_rels/slide3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36.xml"/><Relationship Id="rId3" Type="http://schemas.openxmlformats.org/officeDocument/2006/relationships/image" Target="../media/image23.png"/></Relationships>
</file>

<file path=ppt/slides/_rels/slide3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5.xml"/><Relationship Id="rId2" Type="http://schemas.openxmlformats.org/officeDocument/2006/relationships/notesSlide" Target="../notesSlides/notesSlide37.xml"/><Relationship Id="rId3" Type="http://schemas.openxmlformats.org/officeDocument/2006/relationships/hyperlink" Target="https://edsource.org/2019/how-much-would-it-cost-to-educate-children-in-california/617770" TargetMode="External"/><Relationship Id="rId4" Type="http://schemas.openxmlformats.org/officeDocument/2006/relationships/image" Target="../media/image20.png"/></Relationships>
</file>

<file path=ppt/slides/_rels/slide3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6.xml"/><Relationship Id="rId2" Type="http://schemas.openxmlformats.org/officeDocument/2006/relationships/notesSlide" Target="../notesSlides/notesSlide38.xml"/></Relationships>
</file>

<file path=ppt/slides/_rels/slide3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6.xml"/><Relationship Id="rId2" Type="http://schemas.openxmlformats.org/officeDocument/2006/relationships/notesSlide" Target="../notesSlides/notesSlide39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6.xml"/><Relationship Id="rId2" Type="http://schemas.openxmlformats.org/officeDocument/2006/relationships/notesSlide" Target="../notesSlides/notesSlide4.xml"/></Relationships>
</file>

<file path=ppt/slides/_rels/slide4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6.xml"/><Relationship Id="rId2" Type="http://schemas.openxmlformats.org/officeDocument/2006/relationships/notesSlide" Target="../notesSlides/notesSlide40.xml"/><Relationship Id="rId3" Type="http://schemas.openxmlformats.org/officeDocument/2006/relationships/image" Target="../media/image28.png"/></Relationships>
</file>

<file path=ppt/slides/_rels/slide4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6.xml"/><Relationship Id="rId2" Type="http://schemas.openxmlformats.org/officeDocument/2006/relationships/notesSlide" Target="../notesSlides/notesSlide41.xml"/><Relationship Id="rId3" Type="http://schemas.openxmlformats.org/officeDocument/2006/relationships/image" Target="../media/image28.png"/></Relationships>
</file>

<file path=ppt/slides/_rels/slide4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42.xml"/></Relationships>
</file>

<file path=ppt/slides/_rels/slide4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0.xml"/><Relationship Id="rId2" Type="http://schemas.openxmlformats.org/officeDocument/2006/relationships/notesSlide" Target="../notesSlides/notesSlide43.xml"/><Relationship Id="rId3" Type="http://schemas.openxmlformats.org/officeDocument/2006/relationships/image" Target="../media/image30.png"/></Relationships>
</file>

<file path=ppt/slides/_rels/slide4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0.xml"/><Relationship Id="rId2" Type="http://schemas.openxmlformats.org/officeDocument/2006/relationships/notesSlide" Target="../notesSlides/notesSlide44.xml"/><Relationship Id="rId3" Type="http://schemas.openxmlformats.org/officeDocument/2006/relationships/image" Target="../media/image27.png"/></Relationships>
</file>

<file path=ppt/slides/_rels/slide4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0.xml"/><Relationship Id="rId2" Type="http://schemas.openxmlformats.org/officeDocument/2006/relationships/notesSlide" Target="../notesSlides/notesSlide45.xml"/><Relationship Id="rId3" Type="http://schemas.openxmlformats.org/officeDocument/2006/relationships/hyperlink" Target="mailto:sasha@bayareaplan.org" TargetMode="External"/><Relationship Id="rId4" Type="http://schemas.openxmlformats.org/officeDocument/2006/relationships/hyperlink" Target="mailto:ajongco@publicadvocates.org" TargetMode="External"/><Relationship Id="rId5" Type="http://schemas.openxmlformats.org/officeDocument/2006/relationships/image" Target="../media/image24.png"/><Relationship Id="rId6" Type="http://schemas.openxmlformats.org/officeDocument/2006/relationships/image" Target="../media/image26.png"/><Relationship Id="rId7" Type="http://schemas.openxmlformats.org/officeDocument/2006/relationships/image" Target="../media/image25.png"/></Relationships>
</file>

<file path=ppt/slides/_rels/slide4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2.xml"/><Relationship Id="rId2" Type="http://schemas.openxmlformats.org/officeDocument/2006/relationships/notesSlide" Target="../notesSlides/notesSlide46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6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6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8.xml"/><Relationship Id="rId3" Type="http://schemas.openxmlformats.org/officeDocument/2006/relationships/hyperlink" Target="http://www.youtube.com/watch?v=lFQOjG7IUac" TargetMode="External"/><Relationship Id="rId4" Type="http://schemas.openxmlformats.org/officeDocument/2006/relationships/image" Target="../media/image5.jpg"/><Relationship Id="rId5" Type="http://schemas.openxmlformats.org/officeDocument/2006/relationships/hyperlink" Target="https://youtu.be/lFQOjG7IUac" TargetMode="External"/><Relationship Id="rId6" Type="http://schemas.openxmlformats.org/officeDocument/2006/relationships/hyperlink" Target="https://youtu.be/Oy68M8YPJZY" TargetMode="Externa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6.jpg"/><Relationship Id="rId4" Type="http://schemas.openxmlformats.org/officeDocument/2006/relationships/image" Target="../media/image7.jpg"/><Relationship Id="rId5" Type="http://schemas.openxmlformats.org/officeDocument/2006/relationships/image" Target="../media/image9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FFFFFF"/>
        </a:solidFill>
      </p:bgPr>
    </p:bg>
    <p:spTree>
      <p:nvGrpSpPr>
        <p:cNvPr id="727" name="Shape 7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8" name="Google Shape;728;p56"/>
          <p:cNvSpPr txBox="1"/>
          <p:nvPr/>
        </p:nvSpPr>
        <p:spPr>
          <a:xfrm>
            <a:off x="391237" y="290419"/>
            <a:ext cx="6289500" cy="4845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4500">
                <a:solidFill>
                  <a:srgbClr val="FF9900"/>
                </a:solidFill>
                <a:latin typeface="Questrial"/>
                <a:ea typeface="Questrial"/>
                <a:cs typeface="Questrial"/>
                <a:sym typeface="Questrial"/>
              </a:rPr>
              <a:t>Your Voice, Needs, and </a:t>
            </a:r>
            <a:r>
              <a:rPr b="1" lang="en" sz="4500">
                <a:solidFill>
                  <a:srgbClr val="FF9900"/>
                </a:solidFill>
                <a:latin typeface="Questrial"/>
                <a:ea typeface="Questrial"/>
                <a:cs typeface="Questrial"/>
                <a:sym typeface="Questrial"/>
              </a:rPr>
              <a:t>School</a:t>
            </a:r>
            <a:r>
              <a:rPr b="1" lang="en" sz="4500">
                <a:solidFill>
                  <a:srgbClr val="FF9900"/>
                </a:solidFill>
                <a:latin typeface="Questrial"/>
                <a:ea typeface="Questrial"/>
                <a:cs typeface="Questrial"/>
                <a:sym typeface="Questrial"/>
              </a:rPr>
              <a:t> Dollars</a:t>
            </a:r>
            <a:endParaRPr sz="4500">
              <a:solidFill>
                <a:srgbClr val="FF9900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  <p:sp>
        <p:nvSpPr>
          <p:cNvPr id="729" name="Google Shape;729;p56"/>
          <p:cNvSpPr txBox="1"/>
          <p:nvPr/>
        </p:nvSpPr>
        <p:spPr>
          <a:xfrm>
            <a:off x="310688" y="2149856"/>
            <a:ext cx="7019100" cy="8439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</a:pPr>
            <a:r>
              <a:rPr b="1" lang="en" sz="4500">
                <a:solidFill>
                  <a:srgbClr val="45818E"/>
                </a:solidFill>
                <a:latin typeface="Questrial"/>
                <a:ea typeface="Questrial"/>
                <a:cs typeface="Questrial"/>
                <a:sym typeface="Questrial"/>
              </a:rPr>
              <a:t>Su Voz, Necesidades, y El Dinero Escolar</a:t>
            </a:r>
            <a:endParaRPr b="1" sz="2700">
              <a:solidFill>
                <a:srgbClr val="45818E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730" name="Google Shape;730;p56"/>
          <p:cNvSpPr txBox="1"/>
          <p:nvPr/>
        </p:nvSpPr>
        <p:spPr>
          <a:xfrm>
            <a:off x="391254" y="4149650"/>
            <a:ext cx="3757500" cy="7443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FCBEF"/>
              </a:buClr>
              <a:buSzPts val="1100"/>
              <a:buFont typeface="Noto Sans Symbols"/>
              <a:buNone/>
            </a:pPr>
            <a:r>
              <a:rPr b="1" lang="en">
                <a:latin typeface="Questrial"/>
                <a:ea typeface="Questrial"/>
                <a:cs typeface="Questrial"/>
                <a:sym typeface="Questrial"/>
              </a:rPr>
              <a:t>Sasha Shane</a:t>
            </a:r>
            <a:r>
              <a:rPr b="1" lang="en" sz="1400">
                <a:latin typeface="Questrial"/>
                <a:ea typeface="Questrial"/>
                <a:cs typeface="Questrial"/>
                <a:sym typeface="Questrial"/>
              </a:rPr>
              <a:t>, </a:t>
            </a:r>
            <a:r>
              <a:rPr lang="en" sz="1400">
                <a:latin typeface="Questrial"/>
                <a:ea typeface="Questrial"/>
                <a:cs typeface="Questrial"/>
                <a:sym typeface="Questrial"/>
              </a:rPr>
              <a:t>Bay Area PLAN</a:t>
            </a:r>
            <a:endParaRPr sz="1400">
              <a:latin typeface="Questrial"/>
              <a:ea typeface="Questrial"/>
              <a:cs typeface="Questrial"/>
              <a:sym typeface="Quest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FCBEF"/>
              </a:buClr>
              <a:buSzPts val="1100"/>
              <a:buFont typeface="Noto Sans Symbols"/>
              <a:buNone/>
            </a:pPr>
            <a:r>
              <a:rPr b="1" lang="en">
                <a:latin typeface="Questrial"/>
                <a:ea typeface="Questrial"/>
                <a:cs typeface="Questrial"/>
                <a:sym typeface="Questrial"/>
              </a:rPr>
              <a:t>Angelica Jongco</a:t>
            </a:r>
            <a:r>
              <a:rPr b="1" i="0" lang="en" sz="1400" u="none" cap="none" strike="noStrike">
                <a:latin typeface="Questrial"/>
                <a:ea typeface="Questrial"/>
                <a:cs typeface="Questrial"/>
                <a:sym typeface="Questrial"/>
              </a:rPr>
              <a:t>, </a:t>
            </a:r>
            <a:r>
              <a:rPr lang="en" sz="1400">
                <a:latin typeface="Questrial"/>
                <a:ea typeface="Questrial"/>
                <a:cs typeface="Questrial"/>
                <a:sym typeface="Questrial"/>
              </a:rPr>
              <a:t>Public Advocates</a:t>
            </a:r>
            <a:endParaRPr sz="1100">
              <a:latin typeface="Questrial"/>
              <a:ea typeface="Questrial"/>
              <a:cs typeface="Questrial"/>
              <a:sym typeface="Questrial"/>
            </a:endParaRPr>
          </a:p>
        </p:txBody>
      </p:sp>
      <p:sp>
        <p:nvSpPr>
          <p:cNvPr id="731" name="Google Shape;731;p56"/>
          <p:cNvSpPr/>
          <p:nvPr/>
        </p:nvSpPr>
        <p:spPr>
          <a:xfrm>
            <a:off x="391236" y="3872756"/>
            <a:ext cx="1420500" cy="2769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666666"/>
                </a:solidFill>
                <a:latin typeface="Questrial"/>
                <a:ea typeface="Questrial"/>
                <a:cs typeface="Questrial"/>
                <a:sym typeface="Questrial"/>
              </a:rPr>
              <a:t>Feb 19</a:t>
            </a:r>
            <a:r>
              <a:rPr b="1" lang="en" sz="1400">
                <a:solidFill>
                  <a:srgbClr val="666666"/>
                </a:solidFill>
                <a:latin typeface="Questrial"/>
                <a:ea typeface="Questrial"/>
                <a:cs typeface="Questrial"/>
                <a:sym typeface="Questrial"/>
              </a:rPr>
              <a:t>, 20</a:t>
            </a:r>
            <a:r>
              <a:rPr b="1" lang="en">
                <a:solidFill>
                  <a:srgbClr val="666666"/>
                </a:solidFill>
                <a:latin typeface="Questrial"/>
                <a:ea typeface="Questrial"/>
                <a:cs typeface="Questrial"/>
                <a:sym typeface="Questrial"/>
              </a:rPr>
              <a:t>20</a:t>
            </a:r>
            <a:endParaRPr i="0" sz="1400" u="none" cap="none" strike="noStrike">
              <a:solidFill>
                <a:srgbClr val="666666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  <p:cxnSp>
        <p:nvCxnSpPr>
          <p:cNvPr id="732" name="Google Shape;732;p56"/>
          <p:cNvCxnSpPr/>
          <p:nvPr/>
        </p:nvCxnSpPr>
        <p:spPr>
          <a:xfrm>
            <a:off x="456938" y="1890938"/>
            <a:ext cx="6158400" cy="0"/>
          </a:xfrm>
          <a:prstGeom prst="straightConnector1">
            <a:avLst/>
          </a:prstGeom>
          <a:noFill/>
          <a:ln cap="rnd" cmpd="sng" w="12700">
            <a:solidFill>
              <a:srgbClr val="002F4A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733" name="Google Shape;733;p56"/>
          <p:cNvSpPr txBox="1"/>
          <p:nvPr/>
        </p:nvSpPr>
        <p:spPr>
          <a:xfrm>
            <a:off x="0" y="4829269"/>
            <a:ext cx="9144000" cy="2769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75" lIns="68575" spcFirstLastPara="1" rIns="68575" wrap="square" tIns="6857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rgbClr val="999999"/>
                </a:solidFill>
                <a:latin typeface="Georgia"/>
                <a:ea typeface="Georgia"/>
                <a:cs typeface="Georgia"/>
                <a:sym typeface="Georgia"/>
              </a:rPr>
              <a:t>Copyright 2020, Public Advocates Inc. All Rights Reserved. Contact ajongco@publicadvocates.org for permission prior to use.</a:t>
            </a:r>
            <a:endParaRPr sz="900">
              <a:solidFill>
                <a:srgbClr val="999999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pic>
        <p:nvPicPr>
          <p:cNvPr id="734" name="Google Shape;734;p5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680887" y="3984272"/>
            <a:ext cx="2000007" cy="596756"/>
          </a:xfrm>
          <a:prstGeom prst="rect">
            <a:avLst/>
          </a:prstGeom>
          <a:noFill/>
          <a:ln>
            <a:noFill/>
          </a:ln>
        </p:spPr>
      </p:pic>
      <p:pic>
        <p:nvPicPr>
          <p:cNvPr id="735" name="Google Shape;735;p5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087125" y="3040687"/>
            <a:ext cx="1593768" cy="89649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FFFFFF"/>
        </a:solidFill>
      </p:bgPr>
    </p:bg>
    <p:spTree>
      <p:nvGrpSpPr>
        <p:cNvPr id="834" name="Shape 8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5" name="Google Shape;835;p65"/>
          <p:cNvSpPr/>
          <p:nvPr/>
        </p:nvSpPr>
        <p:spPr>
          <a:xfrm>
            <a:off x="6524325" y="891168"/>
            <a:ext cx="1924800" cy="1890600"/>
          </a:xfrm>
          <a:prstGeom prst="ellipse">
            <a:avLst/>
          </a:prstGeom>
          <a:solidFill>
            <a:schemeClr val="accent4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highlight>
                <a:srgbClr val="EA9999"/>
              </a:highlight>
            </a:endParaRPr>
          </a:p>
        </p:txBody>
      </p:sp>
      <p:sp>
        <p:nvSpPr>
          <p:cNvPr id="836" name="Google Shape;836;p65"/>
          <p:cNvSpPr/>
          <p:nvPr/>
        </p:nvSpPr>
        <p:spPr>
          <a:xfrm>
            <a:off x="3572981" y="966131"/>
            <a:ext cx="2002500" cy="1890600"/>
          </a:xfrm>
          <a:prstGeom prst="ellipse">
            <a:avLst/>
          </a:prstGeom>
          <a:solidFill>
            <a:srgbClr val="52CBBE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37" name="Google Shape;837;p65"/>
          <p:cNvSpPr/>
          <p:nvPr/>
        </p:nvSpPr>
        <p:spPr>
          <a:xfrm>
            <a:off x="543825" y="966130"/>
            <a:ext cx="1924800" cy="1890600"/>
          </a:xfrm>
          <a:prstGeom prst="ellipse">
            <a:avLst/>
          </a:prstGeom>
          <a:solidFill>
            <a:srgbClr val="92D05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38" name="Google Shape;838;p65"/>
          <p:cNvSpPr txBox="1"/>
          <p:nvPr/>
        </p:nvSpPr>
        <p:spPr>
          <a:xfrm>
            <a:off x="380700" y="1377909"/>
            <a:ext cx="2250900" cy="4893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300">
                <a:solidFill>
                  <a:srgbClr val="666666"/>
                </a:solidFill>
                <a:latin typeface="Questrial"/>
                <a:ea typeface="Questrial"/>
                <a:cs typeface="Questrial"/>
                <a:sym typeface="Questrial"/>
              </a:rPr>
              <a:t>Fair Funding</a:t>
            </a:r>
            <a:endParaRPr b="1" sz="2300">
              <a:solidFill>
                <a:srgbClr val="666666"/>
              </a:solidFill>
              <a:latin typeface="Questrial"/>
              <a:ea typeface="Questrial"/>
              <a:cs typeface="Questrial"/>
              <a:sym typeface="Questrial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300">
                <a:solidFill>
                  <a:srgbClr val="45818E"/>
                </a:solidFill>
                <a:latin typeface="Questrial"/>
                <a:ea typeface="Questrial"/>
                <a:cs typeface="Questrial"/>
                <a:sym typeface="Questrial"/>
              </a:rPr>
              <a:t>Financiación Justa</a:t>
            </a:r>
            <a:endParaRPr b="1" sz="2300">
              <a:solidFill>
                <a:srgbClr val="45818E"/>
              </a:solidFill>
              <a:latin typeface="Questrial"/>
              <a:ea typeface="Questrial"/>
              <a:cs typeface="Questrial"/>
              <a:sym typeface="Questrial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300">
              <a:solidFill>
                <a:srgbClr val="E6E7E9"/>
              </a:solidFill>
              <a:latin typeface="Questrial"/>
              <a:ea typeface="Questrial"/>
              <a:cs typeface="Questrial"/>
              <a:sym typeface="Questrial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400">
              <a:solidFill>
                <a:srgbClr val="E6E7E9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  <p:sp>
        <p:nvSpPr>
          <p:cNvPr id="839" name="Google Shape;839;p65"/>
          <p:cNvSpPr txBox="1"/>
          <p:nvPr/>
        </p:nvSpPr>
        <p:spPr>
          <a:xfrm>
            <a:off x="3479138" y="3276881"/>
            <a:ext cx="2444400" cy="4524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SzPts val="800"/>
              <a:buNone/>
            </a:pPr>
            <a:r>
              <a:rPr b="1" lang="en" sz="1400">
                <a:solidFill>
                  <a:srgbClr val="FF9900"/>
                </a:solidFill>
                <a:latin typeface="Questrial"/>
                <a:ea typeface="Questrial"/>
                <a:cs typeface="Questrial"/>
                <a:sym typeface="Questrial"/>
              </a:rPr>
              <a:t>District must work with the community to decide how to spend its money!</a:t>
            </a:r>
            <a:endParaRPr b="1" sz="1400">
              <a:solidFill>
                <a:srgbClr val="595959"/>
              </a:solidFill>
              <a:latin typeface="Questrial"/>
              <a:ea typeface="Questrial"/>
              <a:cs typeface="Questrial"/>
              <a:sym typeface="Questrial"/>
            </a:endParaRPr>
          </a:p>
          <a:p>
            <a:pPr indent="0" lvl="0" marL="0" rtl="0" algn="ctr">
              <a:spcBef>
                <a:spcPts val="800"/>
              </a:spcBef>
              <a:spcAft>
                <a:spcPts val="800"/>
              </a:spcAft>
              <a:buClr>
                <a:schemeClr val="dk1"/>
              </a:buClr>
              <a:buSzPts val="800"/>
              <a:buFont typeface="Arial"/>
              <a:buNone/>
            </a:pPr>
            <a:r>
              <a:rPr b="1" lang="en" sz="1400">
                <a:solidFill>
                  <a:srgbClr val="45818E"/>
                </a:solidFill>
                <a:latin typeface="Questrial"/>
                <a:ea typeface="Questrial"/>
                <a:cs typeface="Questrial"/>
                <a:sym typeface="Questrial"/>
              </a:rPr>
              <a:t>¡Distrito debe trabajar con la comunidad para decidir cómo gastar el dinero!</a:t>
            </a:r>
            <a:endParaRPr b="1" sz="1400">
              <a:solidFill>
                <a:srgbClr val="45818E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  <p:sp>
        <p:nvSpPr>
          <p:cNvPr id="840" name="Google Shape;840;p65"/>
          <p:cNvSpPr txBox="1"/>
          <p:nvPr/>
        </p:nvSpPr>
        <p:spPr>
          <a:xfrm>
            <a:off x="6131813" y="3302100"/>
            <a:ext cx="2709600" cy="3144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</a:pPr>
            <a:r>
              <a:rPr b="1" lang="en" sz="1400">
                <a:solidFill>
                  <a:srgbClr val="FF9900"/>
                </a:solidFill>
                <a:latin typeface="Questrial"/>
                <a:ea typeface="Questrial"/>
                <a:cs typeface="Questrial"/>
                <a:sym typeface="Questrial"/>
              </a:rPr>
              <a:t>Multiple measures of school success, including: engagement and school climate.  </a:t>
            </a:r>
            <a:endParaRPr b="1" sz="1400">
              <a:solidFill>
                <a:srgbClr val="D9C4B1"/>
              </a:solidFill>
              <a:latin typeface="Questrial"/>
              <a:ea typeface="Questrial"/>
              <a:cs typeface="Questrial"/>
              <a:sym typeface="Questrial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</a:pPr>
            <a:r>
              <a:rPr b="1" lang="en" sz="1400">
                <a:solidFill>
                  <a:srgbClr val="45818E"/>
                </a:solidFill>
                <a:latin typeface="Questrial"/>
                <a:ea typeface="Questrial"/>
                <a:cs typeface="Questrial"/>
                <a:sym typeface="Questrial"/>
              </a:rPr>
              <a:t>Varias medidas de éxitos escolares incluyendo: involucramiento y clima escolar. </a:t>
            </a:r>
            <a:endParaRPr b="1" sz="1400">
              <a:solidFill>
                <a:srgbClr val="45818E"/>
              </a:solidFill>
              <a:latin typeface="Questrial"/>
              <a:ea typeface="Questrial"/>
              <a:cs typeface="Questrial"/>
              <a:sym typeface="Questrial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100">
              <a:solidFill>
                <a:srgbClr val="FEC630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  <p:sp>
        <p:nvSpPr>
          <p:cNvPr id="841" name="Google Shape;841;p65"/>
          <p:cNvSpPr txBox="1"/>
          <p:nvPr/>
        </p:nvSpPr>
        <p:spPr>
          <a:xfrm>
            <a:off x="3611906" y="1521938"/>
            <a:ext cx="1924800" cy="5589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</a:pPr>
            <a:r>
              <a:rPr b="1" lang="en" sz="2300">
                <a:solidFill>
                  <a:srgbClr val="666666"/>
                </a:solidFill>
                <a:latin typeface="Questrial"/>
                <a:ea typeface="Questrial"/>
                <a:cs typeface="Questrial"/>
                <a:sym typeface="Questrial"/>
              </a:rPr>
              <a:t>Engagement</a:t>
            </a:r>
            <a:endParaRPr b="1" sz="2300">
              <a:solidFill>
                <a:srgbClr val="666666"/>
              </a:solidFill>
              <a:latin typeface="Questrial"/>
              <a:ea typeface="Questrial"/>
              <a:cs typeface="Questrial"/>
              <a:sym typeface="Quest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</a:pPr>
            <a:r>
              <a:rPr b="1" lang="en" sz="2300">
                <a:solidFill>
                  <a:srgbClr val="45818E"/>
                </a:solidFill>
                <a:latin typeface="Questrial"/>
                <a:ea typeface="Questrial"/>
                <a:cs typeface="Questrial"/>
                <a:sym typeface="Questrial"/>
              </a:rPr>
              <a:t>Involucración</a:t>
            </a:r>
            <a:r>
              <a:rPr b="1" lang="en" sz="2300" u="sng">
                <a:solidFill>
                  <a:srgbClr val="45818E"/>
                </a:solidFill>
                <a:latin typeface="Questrial"/>
                <a:ea typeface="Questrial"/>
                <a:cs typeface="Questrial"/>
                <a:sym typeface="Questrial"/>
              </a:rPr>
              <a:t> </a:t>
            </a:r>
            <a:endParaRPr b="1" sz="2300" u="sng">
              <a:solidFill>
                <a:srgbClr val="45818E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  <p:sp>
        <p:nvSpPr>
          <p:cNvPr id="842" name="Google Shape;842;p65"/>
          <p:cNvSpPr txBox="1"/>
          <p:nvPr/>
        </p:nvSpPr>
        <p:spPr>
          <a:xfrm>
            <a:off x="834919" y="0"/>
            <a:ext cx="7543800" cy="4524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800">
                <a:solidFill>
                  <a:srgbClr val="FF9900"/>
                </a:solidFill>
                <a:latin typeface="Trebuchet MS"/>
                <a:ea typeface="Trebuchet MS"/>
                <a:cs typeface="Trebuchet MS"/>
                <a:sym typeface="Trebuchet MS"/>
              </a:rPr>
              <a:t>WHAT’S NEW?  </a:t>
            </a:r>
            <a:endParaRPr sz="2800">
              <a:solidFill>
                <a:srgbClr val="FF9900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843" name="Google Shape;843;p65"/>
          <p:cNvSpPr txBox="1"/>
          <p:nvPr/>
        </p:nvSpPr>
        <p:spPr>
          <a:xfrm>
            <a:off x="243225" y="3370556"/>
            <a:ext cx="2525700" cy="11145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75" lIns="68575" spcFirstLastPara="1" rIns="68575" wrap="square" tIns="6857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400">
                <a:solidFill>
                  <a:srgbClr val="FF9900"/>
                </a:solidFill>
                <a:latin typeface="Questrial"/>
                <a:ea typeface="Questrial"/>
                <a:cs typeface="Questrial"/>
                <a:sym typeface="Questrial"/>
              </a:rPr>
              <a:t>School funding is now based on who NEEDS IT MOST!</a:t>
            </a:r>
            <a:endParaRPr b="1" sz="1400">
              <a:solidFill>
                <a:srgbClr val="FF9900"/>
              </a:solidFill>
              <a:latin typeface="Questrial"/>
              <a:ea typeface="Questrial"/>
              <a:cs typeface="Questrial"/>
              <a:sym typeface="Questrial"/>
            </a:endParaRPr>
          </a:p>
          <a:p>
            <a:pPr indent="0" lvl="0" marL="0" rtl="0" algn="ctr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</a:pPr>
            <a:r>
              <a:rPr b="1" lang="en" sz="1400">
                <a:solidFill>
                  <a:srgbClr val="45818E"/>
                </a:solidFill>
                <a:latin typeface="Questrial"/>
                <a:ea typeface="Questrial"/>
                <a:cs typeface="Questrial"/>
                <a:sym typeface="Questrial"/>
              </a:rPr>
              <a:t>¡Los fondos escolares ahora se basan en quienes LO NECESITAN MÁS!</a:t>
            </a:r>
            <a:endParaRPr b="1" sz="1400">
              <a:solidFill>
                <a:srgbClr val="45818E"/>
              </a:solidFill>
              <a:latin typeface="Questrial"/>
              <a:ea typeface="Questrial"/>
              <a:cs typeface="Questrial"/>
              <a:sym typeface="Quest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latin typeface="Questrial"/>
              <a:ea typeface="Questrial"/>
              <a:cs typeface="Questrial"/>
              <a:sym typeface="Questrial"/>
            </a:endParaRPr>
          </a:p>
        </p:txBody>
      </p:sp>
      <p:sp>
        <p:nvSpPr>
          <p:cNvPr id="844" name="Google Shape;844;p65"/>
          <p:cNvSpPr txBox="1"/>
          <p:nvPr/>
        </p:nvSpPr>
        <p:spPr>
          <a:xfrm>
            <a:off x="6524325" y="1111238"/>
            <a:ext cx="1924800" cy="5499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</a:pPr>
            <a:r>
              <a:rPr b="1" lang="en" sz="2300">
                <a:solidFill>
                  <a:srgbClr val="666666"/>
                </a:solidFill>
                <a:latin typeface="Questrial"/>
                <a:ea typeface="Questrial"/>
                <a:cs typeface="Questrial"/>
                <a:sym typeface="Questrial"/>
              </a:rPr>
              <a:t>Multiple Measures</a:t>
            </a:r>
            <a:endParaRPr b="1" sz="2300">
              <a:solidFill>
                <a:srgbClr val="666666"/>
              </a:solidFill>
              <a:latin typeface="Questrial"/>
              <a:ea typeface="Questrial"/>
              <a:cs typeface="Questrial"/>
              <a:sym typeface="Questrial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</a:pPr>
            <a:r>
              <a:rPr b="1" lang="en" sz="2300">
                <a:solidFill>
                  <a:srgbClr val="45818E"/>
                </a:solidFill>
                <a:latin typeface="Questrial"/>
                <a:ea typeface="Questrial"/>
                <a:cs typeface="Questrial"/>
                <a:sym typeface="Questrial"/>
              </a:rPr>
              <a:t>Varias Medidas</a:t>
            </a:r>
            <a:endParaRPr b="1" sz="2300">
              <a:solidFill>
                <a:srgbClr val="45818E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  <p:sp>
        <p:nvSpPr>
          <p:cNvPr id="845" name="Google Shape;845;p65"/>
          <p:cNvSpPr txBox="1"/>
          <p:nvPr/>
        </p:nvSpPr>
        <p:spPr>
          <a:xfrm>
            <a:off x="2441756" y="395325"/>
            <a:ext cx="4103700" cy="3885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75" lIns="68575" spcFirstLastPara="1" rIns="68575" wrap="square" tIns="6857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</a:pPr>
            <a:r>
              <a:rPr b="1" lang="en" sz="2800">
                <a:solidFill>
                  <a:srgbClr val="45818E"/>
                </a:solidFill>
                <a:latin typeface="Trebuchet MS"/>
                <a:ea typeface="Trebuchet MS"/>
                <a:cs typeface="Trebuchet MS"/>
                <a:sym typeface="Trebuchet MS"/>
              </a:rPr>
              <a:t>¿QUÉ HAY DE NUEVO?</a:t>
            </a:r>
            <a:endParaRPr sz="2800">
              <a:solidFill>
                <a:srgbClr val="45818E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/>
          </a:p>
        </p:txBody>
      </p:sp>
      <p:cxnSp>
        <p:nvCxnSpPr>
          <p:cNvPr id="846" name="Google Shape;846;p65"/>
          <p:cNvCxnSpPr/>
          <p:nvPr/>
        </p:nvCxnSpPr>
        <p:spPr>
          <a:xfrm>
            <a:off x="3059381" y="439650"/>
            <a:ext cx="3094800" cy="12900"/>
          </a:xfrm>
          <a:prstGeom prst="straightConnector1">
            <a:avLst/>
          </a:prstGeom>
          <a:noFill/>
          <a:ln cap="rnd" cmpd="sng" w="12700">
            <a:solidFill>
              <a:srgbClr val="002F4A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847" name="Google Shape;847;p65"/>
          <p:cNvSpPr txBox="1"/>
          <p:nvPr>
            <p:ph idx="12" type="sldNum"/>
          </p:nvPr>
        </p:nvSpPr>
        <p:spPr>
          <a:xfrm>
            <a:off x="8125181" y="4592700"/>
            <a:ext cx="219300" cy="273900"/>
          </a:xfrm>
          <a:prstGeom prst="rect">
            <a:avLst/>
          </a:prstGeom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848" name="Google Shape;848;p65"/>
          <p:cNvSpPr txBox="1"/>
          <p:nvPr/>
        </p:nvSpPr>
        <p:spPr>
          <a:xfrm>
            <a:off x="1290825" y="2874075"/>
            <a:ext cx="430500" cy="4893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75" lIns="68575" spcFirstLastPara="1" rIns="68575" wrap="square" tIns="68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300">
                <a:solidFill>
                  <a:srgbClr val="72A528"/>
                </a:solidFill>
                <a:latin typeface="Questrial"/>
                <a:ea typeface="Questrial"/>
                <a:cs typeface="Questrial"/>
                <a:sym typeface="Questrial"/>
              </a:rPr>
              <a:t>1</a:t>
            </a:r>
            <a:endParaRPr sz="1100">
              <a:solidFill>
                <a:srgbClr val="72A528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  <p:sp>
        <p:nvSpPr>
          <p:cNvPr id="849" name="Google Shape;849;p65"/>
          <p:cNvSpPr txBox="1"/>
          <p:nvPr/>
        </p:nvSpPr>
        <p:spPr>
          <a:xfrm>
            <a:off x="4391494" y="2740444"/>
            <a:ext cx="430500" cy="4893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75" lIns="68575" spcFirstLastPara="1" rIns="68575" wrap="square" tIns="68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300">
                <a:solidFill>
                  <a:srgbClr val="72A528"/>
                </a:solidFill>
                <a:latin typeface="Questrial"/>
                <a:ea typeface="Questrial"/>
                <a:cs typeface="Questrial"/>
                <a:sym typeface="Questrial"/>
              </a:rPr>
              <a:t>2</a:t>
            </a:r>
            <a:endParaRPr sz="1100">
              <a:solidFill>
                <a:srgbClr val="72A528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  <p:sp>
        <p:nvSpPr>
          <p:cNvPr id="850" name="Google Shape;850;p65"/>
          <p:cNvSpPr txBox="1"/>
          <p:nvPr/>
        </p:nvSpPr>
        <p:spPr>
          <a:xfrm>
            <a:off x="7271325" y="2749875"/>
            <a:ext cx="430500" cy="4893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75" lIns="68575" spcFirstLastPara="1" rIns="68575" wrap="square" tIns="68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300">
                <a:solidFill>
                  <a:srgbClr val="72A528"/>
                </a:solidFill>
                <a:latin typeface="Questrial"/>
                <a:ea typeface="Questrial"/>
                <a:cs typeface="Questrial"/>
                <a:sym typeface="Questrial"/>
              </a:rPr>
              <a:t>3</a:t>
            </a:r>
            <a:endParaRPr sz="1100">
              <a:solidFill>
                <a:srgbClr val="72A528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  <p:sp>
        <p:nvSpPr>
          <p:cNvPr id="851" name="Google Shape;851;p65"/>
          <p:cNvSpPr txBox="1"/>
          <p:nvPr/>
        </p:nvSpPr>
        <p:spPr>
          <a:xfrm>
            <a:off x="0" y="4866525"/>
            <a:ext cx="9144000" cy="2769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75" lIns="68575" spcFirstLastPara="1" rIns="68575" wrap="square" tIns="6857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rgbClr val="999999"/>
                </a:solidFill>
                <a:latin typeface="Georgia"/>
                <a:ea typeface="Georgia"/>
                <a:cs typeface="Georgia"/>
                <a:sym typeface="Georgia"/>
              </a:rPr>
              <a:t>Copyright 2019, Public Advocates Inc. All Rights Reserved. Contact cgerges@publicadvocates.org for permission prior to use.</a:t>
            </a:r>
            <a:endParaRPr sz="900">
              <a:solidFill>
                <a:srgbClr val="999999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</p:spTree>
  </p:cSld>
  <p:clrMapOvr>
    <a:masterClrMapping/>
  </p:clrMapOvr>
  <p:transition spd="med"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FFFFFF"/>
        </a:solidFill>
      </p:bgPr>
    </p:bg>
    <p:spTree>
      <p:nvGrpSpPr>
        <p:cNvPr id="855" name="Shape 8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6" name="Google Shape;856;p66"/>
          <p:cNvSpPr/>
          <p:nvPr/>
        </p:nvSpPr>
        <p:spPr>
          <a:xfrm>
            <a:off x="6342328" y="438131"/>
            <a:ext cx="2356200" cy="1987800"/>
          </a:xfrm>
          <a:prstGeom prst="rect">
            <a:avLst/>
          </a:prstGeom>
          <a:solidFill>
            <a:srgbClr val="FFC73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57" name="Google Shape;857;p66"/>
          <p:cNvSpPr/>
          <p:nvPr/>
        </p:nvSpPr>
        <p:spPr>
          <a:xfrm>
            <a:off x="3405235" y="652819"/>
            <a:ext cx="2616000" cy="1639200"/>
          </a:xfrm>
          <a:prstGeom prst="rect">
            <a:avLst/>
          </a:prstGeom>
          <a:solidFill>
            <a:srgbClr val="00A0A8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58" name="Google Shape;858;p66"/>
          <p:cNvSpPr/>
          <p:nvPr/>
        </p:nvSpPr>
        <p:spPr>
          <a:xfrm>
            <a:off x="394763" y="427144"/>
            <a:ext cx="2743500" cy="2090400"/>
          </a:xfrm>
          <a:prstGeom prst="rect">
            <a:avLst/>
          </a:prstGeom>
          <a:solidFill>
            <a:srgbClr val="72A528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859" name="Google Shape;859;p66"/>
          <p:cNvPicPr preferRelativeResize="0"/>
          <p:nvPr/>
        </p:nvPicPr>
        <p:blipFill rotWithShape="1">
          <a:blip r:embed="rId3">
            <a:alphaModFix/>
          </a:blip>
          <a:srcRect b="-1533" l="0" r="3297" t="0"/>
          <a:stretch/>
        </p:blipFill>
        <p:spPr>
          <a:xfrm>
            <a:off x="648112" y="591674"/>
            <a:ext cx="2236726" cy="1761413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</p:pic>
      <p:pic>
        <p:nvPicPr>
          <p:cNvPr id="860" name="Google Shape;860;p66"/>
          <p:cNvPicPr preferRelativeResize="0"/>
          <p:nvPr/>
        </p:nvPicPr>
        <p:blipFill rotWithShape="1">
          <a:blip r:embed="rId4">
            <a:alphaModFix/>
          </a:blip>
          <a:srcRect b="0" l="0" r="13201" t="0"/>
          <a:stretch/>
        </p:blipFill>
        <p:spPr>
          <a:xfrm>
            <a:off x="3643321" y="861281"/>
            <a:ext cx="2139693" cy="12222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</p:pic>
      <p:pic>
        <p:nvPicPr>
          <p:cNvPr descr="https://lh6.googleusercontent.com/qUBicqHenic-K05DwStFtBreeXsG60n-oY6sjGKEdEKrVRipzVzlKAMmvLIXJNej9-O08oUxPiHk6OZQKKr8yoJOca8LW6Mt2h78EOlplZ0c8GjgGQb1pBFnZRAzB0WWs3YkHNuJbcI" id="861" name="Google Shape;861;p66"/>
          <p:cNvPicPr preferRelativeResize="0"/>
          <p:nvPr/>
        </p:nvPicPr>
        <p:blipFill rotWithShape="1">
          <a:blip r:embed="rId5">
            <a:alphaModFix/>
          </a:blip>
          <a:srcRect b="0" l="17181" r="18925" t="0"/>
          <a:stretch/>
        </p:blipFill>
        <p:spPr>
          <a:xfrm>
            <a:off x="6613959" y="634050"/>
            <a:ext cx="1812963" cy="1596037"/>
          </a:xfrm>
          <a:prstGeom prst="rect">
            <a:avLst/>
          </a:prstGeom>
          <a:noFill/>
          <a:ln>
            <a:noFill/>
          </a:ln>
          <a:effectLst>
            <a:outerShdw rotWithShape="0" algn="ctr" dir="5400000" dist="50800">
              <a:srgbClr val="000000">
                <a:alpha val="52000"/>
              </a:srgbClr>
            </a:outerShdw>
          </a:effectLst>
        </p:spPr>
      </p:pic>
      <p:sp>
        <p:nvSpPr>
          <p:cNvPr id="862" name="Google Shape;862;p66"/>
          <p:cNvSpPr/>
          <p:nvPr/>
        </p:nvSpPr>
        <p:spPr>
          <a:xfrm>
            <a:off x="4492138" y="2093131"/>
            <a:ext cx="255300" cy="3462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31394D"/>
                </a:solidFill>
                <a:latin typeface="Arial"/>
                <a:ea typeface="Arial"/>
                <a:cs typeface="Arial"/>
                <a:sym typeface="Arial"/>
              </a:rPr>
              <a:t> </a:t>
            </a:r>
            <a:endParaRPr sz="1800">
              <a:solidFill>
                <a:srgbClr val="31394D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cxnSp>
        <p:nvCxnSpPr>
          <p:cNvPr id="863" name="Google Shape;863;p66"/>
          <p:cNvCxnSpPr/>
          <p:nvPr/>
        </p:nvCxnSpPr>
        <p:spPr>
          <a:xfrm>
            <a:off x="1343757" y="2856375"/>
            <a:ext cx="3113400" cy="0"/>
          </a:xfrm>
          <a:prstGeom prst="straightConnector1">
            <a:avLst/>
          </a:prstGeom>
          <a:noFill/>
          <a:ln cap="flat" cmpd="sng" w="28575">
            <a:solidFill>
              <a:srgbClr val="D8D8D8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864" name="Google Shape;864;p66"/>
          <p:cNvCxnSpPr/>
          <p:nvPr/>
        </p:nvCxnSpPr>
        <p:spPr>
          <a:xfrm>
            <a:off x="4743424" y="2856375"/>
            <a:ext cx="3113400" cy="0"/>
          </a:xfrm>
          <a:prstGeom prst="straightConnector1">
            <a:avLst/>
          </a:prstGeom>
          <a:noFill/>
          <a:ln cap="flat" cmpd="sng" w="28575">
            <a:solidFill>
              <a:srgbClr val="D8D8D8"/>
            </a:solidFill>
            <a:prstDash val="solid"/>
            <a:miter lim="800000"/>
            <a:headEnd len="sm" w="sm" type="none"/>
            <a:tailEnd len="sm" w="sm" type="none"/>
          </a:ln>
        </p:spPr>
      </p:cxnSp>
      <p:grpSp>
        <p:nvGrpSpPr>
          <p:cNvPr id="865" name="Google Shape;865;p66"/>
          <p:cNvGrpSpPr/>
          <p:nvPr/>
        </p:nvGrpSpPr>
        <p:grpSpPr>
          <a:xfrm>
            <a:off x="4457148" y="2683520"/>
            <a:ext cx="334308" cy="346284"/>
            <a:chOff x="3855819" y="4248152"/>
            <a:chExt cx="211200" cy="211200"/>
          </a:xfrm>
        </p:grpSpPr>
        <p:sp>
          <p:nvSpPr>
            <p:cNvPr id="866" name="Google Shape;866;p66"/>
            <p:cNvSpPr/>
            <p:nvPr/>
          </p:nvSpPr>
          <p:spPr>
            <a:xfrm>
              <a:off x="3855819" y="4248152"/>
              <a:ext cx="211200" cy="211200"/>
            </a:xfrm>
            <a:prstGeom prst="ellipse">
              <a:avLst/>
            </a:prstGeom>
            <a:solidFill>
              <a:srgbClr val="D8D8D8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67" name="Google Shape;867;p66"/>
            <p:cNvSpPr/>
            <p:nvPr/>
          </p:nvSpPr>
          <p:spPr>
            <a:xfrm>
              <a:off x="3886107" y="4278440"/>
              <a:ext cx="150600" cy="150600"/>
            </a:xfrm>
            <a:prstGeom prst="ellipse">
              <a:avLst/>
            </a:prstGeom>
            <a:solidFill>
              <a:srgbClr val="52CBBE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868" name="Google Shape;868;p66"/>
          <p:cNvGrpSpPr/>
          <p:nvPr/>
        </p:nvGrpSpPr>
        <p:grpSpPr>
          <a:xfrm>
            <a:off x="7808829" y="2683520"/>
            <a:ext cx="334308" cy="346284"/>
            <a:chOff x="5973250" y="4248152"/>
            <a:chExt cx="211200" cy="211200"/>
          </a:xfrm>
        </p:grpSpPr>
        <p:sp>
          <p:nvSpPr>
            <p:cNvPr id="869" name="Google Shape;869;p66"/>
            <p:cNvSpPr/>
            <p:nvPr/>
          </p:nvSpPr>
          <p:spPr>
            <a:xfrm>
              <a:off x="5973250" y="4248152"/>
              <a:ext cx="211200" cy="211200"/>
            </a:xfrm>
            <a:prstGeom prst="ellipse">
              <a:avLst/>
            </a:prstGeom>
            <a:solidFill>
              <a:srgbClr val="D8D8D8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70" name="Google Shape;870;p66"/>
            <p:cNvSpPr/>
            <p:nvPr/>
          </p:nvSpPr>
          <p:spPr>
            <a:xfrm>
              <a:off x="6003538" y="4278440"/>
              <a:ext cx="150600" cy="150600"/>
            </a:xfrm>
            <a:prstGeom prst="ellipse">
              <a:avLst/>
            </a:prstGeom>
            <a:solidFill>
              <a:srgbClr val="FEC630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871" name="Google Shape;871;p66"/>
          <p:cNvSpPr txBox="1"/>
          <p:nvPr/>
        </p:nvSpPr>
        <p:spPr>
          <a:xfrm>
            <a:off x="148838" y="3123356"/>
            <a:ext cx="2388000" cy="576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400">
                <a:solidFill>
                  <a:srgbClr val="FF9900"/>
                </a:solidFill>
                <a:latin typeface="Questrial"/>
                <a:ea typeface="Questrial"/>
                <a:cs typeface="Questrial"/>
                <a:sym typeface="Questrial"/>
              </a:rPr>
              <a:t>LCFF:  NEW FUNDING SYSTEM</a:t>
            </a:r>
            <a:endParaRPr b="1" sz="1400">
              <a:solidFill>
                <a:srgbClr val="FF9900"/>
              </a:solidFill>
              <a:latin typeface="Questrial"/>
              <a:ea typeface="Questrial"/>
              <a:cs typeface="Questrial"/>
              <a:sym typeface="Questrial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400"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rPr b="1" lang="en" sz="1400">
                <a:solidFill>
                  <a:srgbClr val="45818E"/>
                </a:solidFill>
                <a:latin typeface="Questrial"/>
                <a:ea typeface="Questrial"/>
                <a:cs typeface="Questrial"/>
                <a:sym typeface="Questrial"/>
              </a:rPr>
              <a:t>FÓRMULA DE FINANCIAMIENTO DE CONTROL LOCAL (LCFF)</a:t>
            </a:r>
            <a:endParaRPr sz="1400">
              <a:solidFill>
                <a:srgbClr val="45818E"/>
              </a:solidFill>
              <a:latin typeface="Questrial"/>
              <a:ea typeface="Questrial"/>
              <a:cs typeface="Questrial"/>
              <a:sym typeface="Questrial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400"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872" name="Google Shape;872;p66"/>
          <p:cNvSpPr txBox="1"/>
          <p:nvPr/>
        </p:nvSpPr>
        <p:spPr>
          <a:xfrm>
            <a:off x="2798363" y="3195125"/>
            <a:ext cx="3617100" cy="576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400">
                <a:solidFill>
                  <a:srgbClr val="FF9900"/>
                </a:solidFill>
                <a:latin typeface="Questrial"/>
                <a:ea typeface="Questrial"/>
                <a:cs typeface="Questrial"/>
                <a:sym typeface="Questrial"/>
              </a:rPr>
              <a:t>LCAP:  NEW DISTRICT</a:t>
            </a:r>
            <a:endParaRPr b="1" sz="1400">
              <a:solidFill>
                <a:srgbClr val="FF9900"/>
              </a:solidFill>
              <a:latin typeface="Questrial"/>
              <a:ea typeface="Questrial"/>
              <a:cs typeface="Questrial"/>
              <a:sym typeface="Questrial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400">
                <a:solidFill>
                  <a:srgbClr val="FF9900"/>
                </a:solidFill>
                <a:latin typeface="Questrial"/>
                <a:ea typeface="Questrial"/>
                <a:cs typeface="Questrial"/>
                <a:sym typeface="Questrial"/>
              </a:rPr>
              <a:t>PLANNING PROCESS</a:t>
            </a:r>
            <a:endParaRPr b="1" sz="1400">
              <a:solidFill>
                <a:srgbClr val="FF9900"/>
              </a:solidFill>
              <a:latin typeface="Questrial"/>
              <a:ea typeface="Questrial"/>
              <a:cs typeface="Questrial"/>
              <a:sym typeface="Questrial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400"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400">
                <a:solidFill>
                  <a:srgbClr val="45818E"/>
                </a:solidFill>
                <a:latin typeface="Questrial"/>
                <a:ea typeface="Questrial"/>
                <a:cs typeface="Questrial"/>
                <a:sym typeface="Questrial"/>
              </a:rPr>
              <a:t>PLAN DE RESPONSABILIDAD Y CONTROL LOCAL  (LCAP)</a:t>
            </a:r>
            <a:endParaRPr b="1" sz="1400">
              <a:solidFill>
                <a:srgbClr val="45818E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  <p:sp>
        <p:nvSpPr>
          <p:cNvPr id="873" name="Google Shape;873;p66"/>
          <p:cNvSpPr txBox="1"/>
          <p:nvPr/>
        </p:nvSpPr>
        <p:spPr>
          <a:xfrm>
            <a:off x="6532500" y="3123356"/>
            <a:ext cx="2633400" cy="576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400">
                <a:solidFill>
                  <a:srgbClr val="FF9900"/>
                </a:solidFill>
                <a:latin typeface="Questrial"/>
                <a:ea typeface="Questrial"/>
                <a:cs typeface="Questrial"/>
                <a:sym typeface="Questrial"/>
              </a:rPr>
              <a:t>DASHBOARD: NEW</a:t>
            </a:r>
            <a:endParaRPr b="1" sz="1400">
              <a:solidFill>
                <a:srgbClr val="FF9900"/>
              </a:solidFill>
              <a:latin typeface="Questrial"/>
              <a:ea typeface="Questrial"/>
              <a:cs typeface="Questrial"/>
              <a:sym typeface="Questrial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400">
                <a:solidFill>
                  <a:srgbClr val="FF9900"/>
                </a:solidFill>
                <a:latin typeface="Questrial"/>
                <a:ea typeface="Questrial"/>
                <a:cs typeface="Questrial"/>
                <a:sym typeface="Questrial"/>
              </a:rPr>
              <a:t>ACCOUNTABILITY SYSTEM</a:t>
            </a:r>
            <a:endParaRPr b="1" sz="1400">
              <a:solidFill>
                <a:srgbClr val="FF9900"/>
              </a:solidFill>
              <a:latin typeface="Questrial"/>
              <a:ea typeface="Questrial"/>
              <a:cs typeface="Questrial"/>
              <a:sym typeface="Questrial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4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400">
                <a:solidFill>
                  <a:srgbClr val="45818E"/>
                </a:solidFill>
                <a:latin typeface="Questrial"/>
                <a:ea typeface="Questrial"/>
                <a:cs typeface="Questrial"/>
                <a:sym typeface="Questrial"/>
              </a:rPr>
              <a:t>TABLERO DE MANDOS</a:t>
            </a:r>
            <a:endParaRPr b="1" sz="1400">
              <a:solidFill>
                <a:srgbClr val="45818E"/>
              </a:solidFill>
              <a:latin typeface="Questrial"/>
              <a:ea typeface="Questrial"/>
              <a:cs typeface="Questrial"/>
              <a:sym typeface="Questrial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400">
                <a:solidFill>
                  <a:srgbClr val="45818E"/>
                </a:solidFill>
                <a:latin typeface="Questrial"/>
                <a:ea typeface="Questrial"/>
                <a:cs typeface="Questrial"/>
                <a:sym typeface="Questrial"/>
              </a:rPr>
              <a:t>ESCOLAR DE CALIFORNIA</a:t>
            </a:r>
            <a:endParaRPr b="1" sz="1400">
              <a:solidFill>
                <a:srgbClr val="45818E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  <p:sp>
        <p:nvSpPr>
          <p:cNvPr id="874" name="Google Shape;874;p66"/>
          <p:cNvSpPr txBox="1"/>
          <p:nvPr>
            <p:ph idx="12" type="sldNum"/>
          </p:nvPr>
        </p:nvSpPr>
        <p:spPr>
          <a:xfrm>
            <a:off x="8091638" y="4593525"/>
            <a:ext cx="255300" cy="273900"/>
          </a:xfrm>
          <a:prstGeom prst="rect">
            <a:avLst/>
          </a:prstGeom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875" name="Google Shape;875;p66"/>
          <p:cNvSpPr txBox="1"/>
          <p:nvPr/>
        </p:nvSpPr>
        <p:spPr>
          <a:xfrm>
            <a:off x="0" y="4883681"/>
            <a:ext cx="9144000" cy="2769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75" lIns="68575" spcFirstLastPara="1" rIns="68575" wrap="square" tIns="6857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rgbClr val="999999"/>
                </a:solidFill>
                <a:latin typeface="Georgia"/>
                <a:ea typeface="Georgia"/>
                <a:cs typeface="Georgia"/>
                <a:sym typeface="Georgia"/>
              </a:rPr>
              <a:t>Copyright 2019, Public Advocates Inc. All Rights Reserved. Contact cgerges@publicadvocates.org for permission prior to use.</a:t>
            </a:r>
            <a:endParaRPr sz="900">
              <a:solidFill>
                <a:srgbClr val="999999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grpSp>
        <p:nvGrpSpPr>
          <p:cNvPr id="876" name="Google Shape;876;p66"/>
          <p:cNvGrpSpPr/>
          <p:nvPr/>
        </p:nvGrpSpPr>
        <p:grpSpPr>
          <a:xfrm>
            <a:off x="1175560" y="2683520"/>
            <a:ext cx="334308" cy="346284"/>
            <a:chOff x="3855819" y="4248152"/>
            <a:chExt cx="211200" cy="211200"/>
          </a:xfrm>
        </p:grpSpPr>
        <p:sp>
          <p:nvSpPr>
            <p:cNvPr id="877" name="Google Shape;877;p66"/>
            <p:cNvSpPr/>
            <p:nvPr/>
          </p:nvSpPr>
          <p:spPr>
            <a:xfrm>
              <a:off x="3855819" y="4248152"/>
              <a:ext cx="211200" cy="211200"/>
            </a:xfrm>
            <a:prstGeom prst="ellipse">
              <a:avLst/>
            </a:prstGeom>
            <a:solidFill>
              <a:srgbClr val="D8D8D8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78" name="Google Shape;878;p66"/>
            <p:cNvSpPr/>
            <p:nvPr/>
          </p:nvSpPr>
          <p:spPr>
            <a:xfrm>
              <a:off x="3886107" y="4278440"/>
              <a:ext cx="150600" cy="150600"/>
            </a:xfrm>
            <a:prstGeom prst="ellipse">
              <a:avLst/>
            </a:prstGeom>
            <a:solidFill>
              <a:srgbClr val="72A528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8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8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8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8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8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8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8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8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8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8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8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FFFFFF"/>
        </a:solidFill>
      </p:bgPr>
    </p:bg>
    <p:spTree>
      <p:nvGrpSpPr>
        <p:cNvPr id="882" name="Shape 8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3" name="Google Shape;883;p67"/>
          <p:cNvSpPr txBox="1"/>
          <p:nvPr>
            <p:ph idx="12" type="sldNum"/>
          </p:nvPr>
        </p:nvSpPr>
        <p:spPr>
          <a:xfrm>
            <a:off x="8084925" y="4592700"/>
            <a:ext cx="258900" cy="273900"/>
          </a:xfrm>
          <a:prstGeom prst="rect">
            <a:avLst/>
          </a:prstGeom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884" name="Google Shape;884;p67"/>
          <p:cNvSpPr txBox="1"/>
          <p:nvPr/>
        </p:nvSpPr>
        <p:spPr>
          <a:xfrm>
            <a:off x="819019" y="199238"/>
            <a:ext cx="7543800" cy="5637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34290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800">
                <a:solidFill>
                  <a:srgbClr val="FF9900"/>
                </a:solidFill>
                <a:latin typeface="Questrial"/>
                <a:ea typeface="Questrial"/>
                <a:cs typeface="Questrial"/>
                <a:sym typeface="Questrial"/>
              </a:rPr>
              <a:t>           The Formula </a:t>
            </a:r>
            <a:r>
              <a:rPr b="1" lang="en" sz="2800">
                <a:solidFill>
                  <a:srgbClr val="D9C4B1"/>
                </a:solidFill>
                <a:latin typeface="Questrial"/>
                <a:ea typeface="Questrial"/>
                <a:cs typeface="Questrial"/>
                <a:sym typeface="Questrial"/>
              </a:rPr>
              <a:t>               </a:t>
            </a:r>
            <a:r>
              <a:rPr b="1" lang="en" sz="2800">
                <a:solidFill>
                  <a:srgbClr val="45818E"/>
                </a:solidFill>
                <a:latin typeface="Questrial"/>
                <a:ea typeface="Questrial"/>
                <a:cs typeface="Questrial"/>
                <a:sym typeface="Questrial"/>
              </a:rPr>
              <a:t>La Formula</a:t>
            </a:r>
            <a:endParaRPr sz="2800">
              <a:solidFill>
                <a:srgbClr val="45818E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  <p:cxnSp>
        <p:nvCxnSpPr>
          <p:cNvPr id="885" name="Google Shape;885;p67"/>
          <p:cNvCxnSpPr/>
          <p:nvPr/>
        </p:nvCxnSpPr>
        <p:spPr>
          <a:xfrm rot="10800000">
            <a:off x="4590919" y="171450"/>
            <a:ext cx="0" cy="619200"/>
          </a:xfrm>
          <a:prstGeom prst="straightConnector1">
            <a:avLst/>
          </a:prstGeom>
          <a:noFill/>
          <a:ln cap="rnd" cmpd="sng" w="12700">
            <a:solidFill>
              <a:srgbClr val="002F4A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886" name="Google Shape;886;p67"/>
          <p:cNvSpPr/>
          <p:nvPr/>
        </p:nvSpPr>
        <p:spPr>
          <a:xfrm>
            <a:off x="3996450" y="2520394"/>
            <a:ext cx="1274100" cy="1911600"/>
          </a:xfrm>
          <a:prstGeom prst="rect">
            <a:avLst/>
          </a:prstGeom>
          <a:solidFill>
            <a:srgbClr val="72A528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</a:pPr>
            <a:r>
              <a:rPr b="1" lang="en" sz="1100">
                <a:solidFill>
                  <a:schemeClr val="dk1"/>
                </a:solidFill>
              </a:rPr>
              <a:t>Base</a:t>
            </a:r>
            <a:endParaRPr b="1" sz="1100">
              <a:solidFill>
                <a:schemeClr val="dk1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</a:pPr>
            <a:r>
              <a:rPr b="1" lang="en" sz="1100">
                <a:solidFill>
                  <a:schemeClr val="dk1"/>
                </a:solidFill>
              </a:rPr>
              <a:t>(2019-20)</a:t>
            </a:r>
            <a:endParaRPr b="1" sz="11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</a:pPr>
            <a:r>
              <a:t/>
            </a:r>
            <a:endParaRPr sz="1200">
              <a:solidFill>
                <a:schemeClr val="dk1"/>
              </a:solidFill>
            </a:endParaRPr>
          </a:p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100">
                <a:solidFill>
                  <a:schemeClr val="lt1"/>
                </a:solidFill>
              </a:rPr>
              <a:t>Almost/Casi $10,000 per</a:t>
            </a:r>
            <a:endParaRPr b="1" sz="1100">
              <a:solidFill>
                <a:schemeClr val="lt1"/>
              </a:solidFill>
            </a:endParaRPr>
          </a:p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100">
                <a:solidFill>
                  <a:schemeClr val="lt1"/>
                </a:solidFill>
              </a:rPr>
              <a:t>student/</a:t>
            </a:r>
            <a:endParaRPr b="1" sz="1100">
              <a:solidFill>
                <a:schemeClr val="lt1"/>
              </a:solidFill>
            </a:endParaRPr>
          </a:p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100">
                <a:solidFill>
                  <a:schemeClr val="lt1"/>
                </a:solidFill>
              </a:rPr>
              <a:t>p</a:t>
            </a:r>
            <a:r>
              <a:rPr b="1" lang="en" sz="1100">
                <a:solidFill>
                  <a:schemeClr val="lt1"/>
                </a:solidFill>
              </a:rPr>
              <a:t>or </a:t>
            </a:r>
            <a:r>
              <a:rPr b="1" lang="en" sz="1100">
                <a:solidFill>
                  <a:schemeClr val="lt1"/>
                </a:solidFill>
              </a:rPr>
              <a:t>estudiante</a:t>
            </a:r>
            <a:endParaRPr b="1" sz="1100">
              <a:solidFill>
                <a:schemeClr val="lt1"/>
              </a:solidFill>
            </a:endParaRPr>
          </a:p>
        </p:txBody>
      </p:sp>
      <p:sp>
        <p:nvSpPr>
          <p:cNvPr id="887" name="Google Shape;887;p67"/>
          <p:cNvSpPr/>
          <p:nvPr/>
        </p:nvSpPr>
        <p:spPr>
          <a:xfrm>
            <a:off x="3996450" y="1956713"/>
            <a:ext cx="1274100" cy="563700"/>
          </a:xfrm>
          <a:prstGeom prst="rect">
            <a:avLst/>
          </a:prstGeom>
          <a:solidFill>
            <a:srgbClr val="FF9900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</a:pPr>
            <a:r>
              <a:rPr b="1" lang="en" sz="1100">
                <a:solidFill>
                  <a:schemeClr val="dk1"/>
                </a:solidFill>
              </a:rPr>
              <a:t>Supplemental </a:t>
            </a:r>
            <a:r>
              <a:rPr b="1" lang="en" sz="1100">
                <a:solidFill>
                  <a:srgbClr val="FF0000"/>
                </a:solidFill>
              </a:rPr>
              <a:t>Suplementario</a:t>
            </a:r>
            <a:endParaRPr b="1" sz="1100">
              <a:solidFill>
                <a:srgbClr val="FF0000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</a:pPr>
            <a:r>
              <a:t/>
            </a:r>
            <a:endParaRPr sz="1100"/>
          </a:p>
        </p:txBody>
      </p:sp>
      <p:sp>
        <p:nvSpPr>
          <p:cNvPr id="888" name="Google Shape;888;p67"/>
          <p:cNvSpPr/>
          <p:nvPr/>
        </p:nvSpPr>
        <p:spPr>
          <a:xfrm>
            <a:off x="3996450" y="940103"/>
            <a:ext cx="1274100" cy="1016400"/>
          </a:xfrm>
          <a:prstGeom prst="rect">
            <a:avLst/>
          </a:prstGeom>
          <a:solidFill>
            <a:srgbClr val="FFFF0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</a:pPr>
            <a:r>
              <a:rPr b="1" lang="en" sz="1100">
                <a:solidFill>
                  <a:srgbClr val="434343"/>
                </a:solidFill>
              </a:rPr>
              <a:t>Concentration </a:t>
            </a:r>
            <a:r>
              <a:rPr b="1" lang="en" sz="1100">
                <a:solidFill>
                  <a:srgbClr val="FF0000"/>
                </a:solidFill>
              </a:rPr>
              <a:t>Concentración</a:t>
            </a:r>
            <a:endParaRPr b="1" sz="1100">
              <a:solidFill>
                <a:srgbClr val="FF0000"/>
              </a:solidFill>
            </a:endParaRPr>
          </a:p>
        </p:txBody>
      </p:sp>
      <p:sp>
        <p:nvSpPr>
          <p:cNvPr id="889" name="Google Shape;889;p67"/>
          <p:cNvSpPr txBox="1"/>
          <p:nvPr/>
        </p:nvSpPr>
        <p:spPr>
          <a:xfrm>
            <a:off x="61538" y="4866525"/>
            <a:ext cx="9144000" cy="2769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75" lIns="68575" spcFirstLastPara="1" rIns="68575" wrap="square" tIns="6857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rgbClr val="999999"/>
                </a:solidFill>
                <a:latin typeface="Georgia"/>
                <a:ea typeface="Georgia"/>
                <a:cs typeface="Georgia"/>
                <a:sym typeface="Georgia"/>
              </a:rPr>
              <a:t>Copyright 2019, Public Advocates Inc. All Rights Reserved. Contact cgerges@publicadvocates.org for permission prior to use.</a:t>
            </a:r>
            <a:endParaRPr sz="900">
              <a:solidFill>
                <a:srgbClr val="999999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890" name="Google Shape;890;p67"/>
          <p:cNvSpPr/>
          <p:nvPr/>
        </p:nvSpPr>
        <p:spPr>
          <a:xfrm rot="-971677">
            <a:off x="1000529" y="3396210"/>
            <a:ext cx="1855232" cy="881565"/>
          </a:xfrm>
          <a:prstGeom prst="rect">
            <a:avLst/>
          </a:prstGeom>
        </p:spPr>
        <p:txBody>
          <a:bodyPr>
            <a:prstTxWarp prst="textPlain"/>
          </a:bodyPr>
          <a:lstStyle/>
          <a:p>
            <a:pPr lvl="0" algn="ctr"/>
            <a:r>
              <a:rPr b="0" i="0">
                <a:ln cap="flat" cmpd="sng" w="9525">
                  <a:solidFill>
                    <a:schemeClr val="dk2"/>
                  </a:solidFill>
                  <a:prstDash val="solid"/>
                  <a:round/>
                  <a:headEnd len="sm" w="sm" type="none"/>
                  <a:tailEnd len="sm" w="sm" type="none"/>
                </a:ln>
                <a:solidFill>
                  <a:srgbClr val="72A528"/>
                </a:solidFill>
                <a:latin typeface="Questrial"/>
              </a:rPr>
              <a:t>$$$</a:t>
            </a:r>
          </a:p>
        </p:txBody>
      </p:sp>
      <p:sp>
        <p:nvSpPr>
          <p:cNvPr id="891" name="Google Shape;891;p67"/>
          <p:cNvSpPr/>
          <p:nvPr/>
        </p:nvSpPr>
        <p:spPr>
          <a:xfrm rot="1110046">
            <a:off x="6060854" y="3396209"/>
            <a:ext cx="1855232" cy="881565"/>
          </a:xfrm>
          <a:prstGeom prst="rect">
            <a:avLst/>
          </a:prstGeom>
        </p:spPr>
        <p:txBody>
          <a:bodyPr>
            <a:prstTxWarp prst="textPlain"/>
          </a:bodyPr>
          <a:lstStyle/>
          <a:p>
            <a:pPr lvl="0" algn="ctr"/>
            <a:r>
              <a:rPr b="0" i="0">
                <a:ln cap="flat" cmpd="sng" w="9525">
                  <a:solidFill>
                    <a:schemeClr val="dk2"/>
                  </a:solidFill>
                  <a:prstDash val="solid"/>
                  <a:round/>
                  <a:headEnd len="sm" w="sm" type="none"/>
                  <a:tailEnd len="sm" w="sm" type="none"/>
                </a:ln>
                <a:solidFill>
                  <a:srgbClr val="72A528"/>
                </a:solidFill>
                <a:latin typeface="Questrial"/>
              </a:rPr>
              <a:t>$$$</a:t>
            </a: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8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8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EFEFEF"/>
        </a:solidFill>
      </p:bgPr>
    </p:bg>
    <p:spTree>
      <p:nvGrpSpPr>
        <p:cNvPr id="895" name="Shape 8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6" name="Google Shape;896;p68"/>
          <p:cNvSpPr txBox="1"/>
          <p:nvPr/>
        </p:nvSpPr>
        <p:spPr>
          <a:xfrm>
            <a:off x="861675" y="1158638"/>
            <a:ext cx="3537300" cy="5973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4500">
                <a:solidFill>
                  <a:srgbClr val="FF9900"/>
                </a:solidFill>
                <a:latin typeface="Questrial"/>
                <a:ea typeface="Questrial"/>
                <a:cs typeface="Questrial"/>
                <a:sym typeface="Questrial"/>
              </a:rPr>
              <a:t>Who are high-need students </a:t>
            </a:r>
            <a:r>
              <a:rPr b="1" lang="en" sz="4500">
                <a:solidFill>
                  <a:srgbClr val="FF9900"/>
                </a:solidFill>
                <a:latin typeface="Questrial"/>
                <a:ea typeface="Questrial"/>
                <a:cs typeface="Questrial"/>
                <a:sym typeface="Questrial"/>
              </a:rPr>
              <a:t>under LCFF</a:t>
            </a:r>
            <a:r>
              <a:rPr b="1" lang="en" sz="4500">
                <a:solidFill>
                  <a:srgbClr val="FF9900"/>
                </a:solidFill>
                <a:latin typeface="Questrial"/>
                <a:ea typeface="Questrial"/>
                <a:cs typeface="Questrial"/>
                <a:sym typeface="Questrial"/>
              </a:rPr>
              <a:t>?</a:t>
            </a:r>
            <a:endParaRPr b="1" sz="4500">
              <a:solidFill>
                <a:srgbClr val="FF9900"/>
              </a:solidFill>
              <a:latin typeface="Questrial"/>
              <a:ea typeface="Questrial"/>
              <a:cs typeface="Questrial"/>
              <a:sym typeface="Questrial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4100">
              <a:solidFill>
                <a:srgbClr val="F8F8F8"/>
              </a:solidFill>
              <a:latin typeface="Arial Black"/>
              <a:ea typeface="Arial Black"/>
              <a:cs typeface="Arial Black"/>
              <a:sym typeface="Arial Black"/>
            </a:endParaRPr>
          </a:p>
        </p:txBody>
      </p:sp>
      <p:sp>
        <p:nvSpPr>
          <p:cNvPr id="897" name="Google Shape;897;p68"/>
          <p:cNvSpPr txBox="1"/>
          <p:nvPr/>
        </p:nvSpPr>
        <p:spPr>
          <a:xfrm>
            <a:off x="4775400" y="1016325"/>
            <a:ext cx="4166400" cy="5973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b="1" lang="en" sz="4500">
                <a:solidFill>
                  <a:srgbClr val="45818E"/>
                </a:solidFill>
                <a:latin typeface="Questrial"/>
                <a:ea typeface="Questrial"/>
                <a:cs typeface="Questrial"/>
                <a:sym typeface="Questrial"/>
              </a:rPr>
              <a:t>¿Quiénes son estudiantes de alta necesidad bajo el LCFF?</a:t>
            </a:r>
            <a:endParaRPr b="1" sz="4500">
              <a:solidFill>
                <a:srgbClr val="45818E"/>
              </a:solidFill>
              <a:latin typeface="Questrial"/>
              <a:ea typeface="Questrial"/>
              <a:cs typeface="Questrial"/>
              <a:sym typeface="Questrial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4500">
              <a:solidFill>
                <a:srgbClr val="76A5AF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  <p:cxnSp>
        <p:nvCxnSpPr>
          <p:cNvPr id="898" name="Google Shape;898;p68"/>
          <p:cNvCxnSpPr/>
          <p:nvPr/>
        </p:nvCxnSpPr>
        <p:spPr>
          <a:xfrm rot="10800000">
            <a:off x="4572150" y="387488"/>
            <a:ext cx="30300" cy="4077900"/>
          </a:xfrm>
          <a:prstGeom prst="straightConnector1">
            <a:avLst/>
          </a:prstGeom>
          <a:noFill/>
          <a:ln cap="rnd" cmpd="sng" w="12700">
            <a:solidFill>
              <a:srgbClr val="002F4A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899" name="Google Shape;899;p68"/>
          <p:cNvSpPr txBox="1"/>
          <p:nvPr>
            <p:ph idx="12" type="sldNum"/>
          </p:nvPr>
        </p:nvSpPr>
        <p:spPr>
          <a:xfrm>
            <a:off x="8074200" y="4592700"/>
            <a:ext cx="315300" cy="273900"/>
          </a:xfrm>
          <a:prstGeom prst="rect">
            <a:avLst/>
          </a:prstGeom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900" name="Google Shape;900;p68"/>
          <p:cNvSpPr txBox="1"/>
          <p:nvPr/>
        </p:nvSpPr>
        <p:spPr>
          <a:xfrm>
            <a:off x="0" y="4866525"/>
            <a:ext cx="9144000" cy="2769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75" lIns="68575" spcFirstLastPara="1" rIns="68575" wrap="square" tIns="6857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rgbClr val="999999"/>
                </a:solidFill>
                <a:latin typeface="Georgia"/>
                <a:ea typeface="Georgia"/>
                <a:cs typeface="Georgia"/>
                <a:sym typeface="Georgia"/>
              </a:rPr>
              <a:t>Copyright 2020, Public Advocates Inc. All Rights Reserved. Contact ajongco@publicadvocates.org for permission prior to use.</a:t>
            </a:r>
            <a:endParaRPr sz="900">
              <a:solidFill>
                <a:srgbClr val="999999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</p:spTree>
  </p:cSld>
  <p:clrMapOvr>
    <a:masterClrMapping/>
  </p:clrMapOvr>
  <p:transition spd="med">
    <p:fade/>
  </p:transition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FFFFFF"/>
        </a:solidFill>
      </p:bgPr>
    </p:bg>
    <p:spTree>
      <p:nvGrpSpPr>
        <p:cNvPr id="904" name="Shape 9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5" name="Google Shape;905;p69"/>
          <p:cNvSpPr txBox="1"/>
          <p:nvPr>
            <p:ph idx="12" type="sldNum"/>
          </p:nvPr>
        </p:nvSpPr>
        <p:spPr>
          <a:xfrm>
            <a:off x="8109113" y="4494281"/>
            <a:ext cx="369300" cy="273900"/>
          </a:xfrm>
          <a:prstGeom prst="rect">
            <a:avLst/>
          </a:prstGeom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906" name="Google Shape;906;p69"/>
          <p:cNvSpPr txBox="1"/>
          <p:nvPr/>
        </p:nvSpPr>
        <p:spPr>
          <a:xfrm>
            <a:off x="5190637" y="381994"/>
            <a:ext cx="3287700" cy="5634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600">
                <a:solidFill>
                  <a:srgbClr val="45818E"/>
                </a:solidFill>
                <a:latin typeface="Questrial"/>
                <a:ea typeface="Questrial"/>
                <a:cs typeface="Questrial"/>
                <a:sym typeface="Questrial"/>
              </a:rPr>
              <a:t>Estudiantes de Alta Necesidad</a:t>
            </a:r>
            <a:endParaRPr sz="3600">
              <a:solidFill>
                <a:srgbClr val="45818E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  <p:sp>
        <p:nvSpPr>
          <p:cNvPr id="907" name="Google Shape;907;p69"/>
          <p:cNvSpPr txBox="1"/>
          <p:nvPr/>
        </p:nvSpPr>
        <p:spPr>
          <a:xfrm>
            <a:off x="5190638" y="1796363"/>
            <a:ext cx="3801300" cy="7767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-311150" lvl="0" marL="342900" marR="0" rtl="0" algn="l">
              <a:spcBef>
                <a:spcPts val="0"/>
              </a:spcBef>
              <a:spcAft>
                <a:spcPts val="800"/>
              </a:spcAft>
              <a:buClr>
                <a:srgbClr val="45818E"/>
              </a:buClr>
              <a:buSzPts val="2300"/>
              <a:buFont typeface="Questrial"/>
              <a:buChar char="●"/>
            </a:pPr>
            <a:r>
              <a:rPr lang="en" sz="2300">
                <a:solidFill>
                  <a:srgbClr val="45818E"/>
                </a:solidFill>
                <a:latin typeface="Questrial"/>
                <a:ea typeface="Questrial"/>
                <a:cs typeface="Questrial"/>
                <a:sym typeface="Questrial"/>
              </a:rPr>
              <a:t>Estudiantes de Aprendices de Inglés</a:t>
            </a:r>
            <a:endParaRPr sz="2300">
              <a:solidFill>
                <a:srgbClr val="45818E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  <p:cxnSp>
        <p:nvCxnSpPr>
          <p:cNvPr id="908" name="Google Shape;908;p69"/>
          <p:cNvCxnSpPr/>
          <p:nvPr/>
        </p:nvCxnSpPr>
        <p:spPr>
          <a:xfrm rot="10800000">
            <a:off x="4609706" y="303638"/>
            <a:ext cx="10200" cy="3062400"/>
          </a:xfrm>
          <a:prstGeom prst="straightConnector1">
            <a:avLst/>
          </a:prstGeom>
          <a:noFill/>
          <a:ln cap="rnd" cmpd="sng" w="12700">
            <a:solidFill>
              <a:srgbClr val="002F4A"/>
            </a:solidFill>
            <a:prstDash val="solid"/>
            <a:round/>
            <a:headEnd len="sm" w="sm" type="none"/>
            <a:tailEnd len="sm" w="sm" type="none"/>
          </a:ln>
        </p:spPr>
      </p:cxnSp>
      <p:pic>
        <p:nvPicPr>
          <p:cNvPr id="909" name="Google Shape;909;p6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90163" y="3857999"/>
            <a:ext cx="892238" cy="892238"/>
          </a:xfrm>
          <a:prstGeom prst="rect">
            <a:avLst/>
          </a:prstGeom>
          <a:noFill/>
          <a:ln>
            <a:noFill/>
          </a:ln>
        </p:spPr>
      </p:pic>
      <p:pic>
        <p:nvPicPr>
          <p:cNvPr id="910" name="Google Shape;910;p6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463328" y="3748290"/>
            <a:ext cx="1019803" cy="1019817"/>
          </a:xfrm>
          <a:prstGeom prst="rect">
            <a:avLst/>
          </a:prstGeom>
          <a:noFill/>
          <a:ln>
            <a:noFill/>
          </a:ln>
        </p:spPr>
      </p:pic>
      <p:sp>
        <p:nvSpPr>
          <p:cNvPr id="911" name="Google Shape;911;p69"/>
          <p:cNvSpPr txBox="1"/>
          <p:nvPr/>
        </p:nvSpPr>
        <p:spPr>
          <a:xfrm>
            <a:off x="665662" y="381994"/>
            <a:ext cx="3287700" cy="5634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600">
                <a:solidFill>
                  <a:srgbClr val="FF9900"/>
                </a:solidFill>
                <a:latin typeface="Questrial"/>
                <a:ea typeface="Questrial"/>
                <a:cs typeface="Questrial"/>
                <a:sym typeface="Questrial"/>
              </a:rPr>
              <a:t>High-Need Students</a:t>
            </a:r>
            <a:endParaRPr sz="3600">
              <a:solidFill>
                <a:srgbClr val="FF9900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  <p:sp>
        <p:nvSpPr>
          <p:cNvPr id="912" name="Google Shape;912;p69"/>
          <p:cNvSpPr txBox="1"/>
          <p:nvPr/>
        </p:nvSpPr>
        <p:spPr>
          <a:xfrm>
            <a:off x="404288" y="1819048"/>
            <a:ext cx="3985800" cy="4884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-311150" lvl="0" marL="342900" marR="0" rtl="0" algn="l">
              <a:spcBef>
                <a:spcPts val="0"/>
              </a:spcBef>
              <a:spcAft>
                <a:spcPts val="800"/>
              </a:spcAft>
              <a:buClr>
                <a:srgbClr val="FF9900"/>
              </a:buClr>
              <a:buSzPts val="2300"/>
              <a:buFont typeface="Questrial"/>
              <a:buChar char="●"/>
            </a:pPr>
            <a:r>
              <a:rPr lang="en" sz="2300">
                <a:solidFill>
                  <a:srgbClr val="FF9900"/>
                </a:solidFill>
                <a:latin typeface="Questrial"/>
                <a:ea typeface="Questrial"/>
                <a:cs typeface="Questrial"/>
                <a:sym typeface="Questrial"/>
              </a:rPr>
              <a:t>English Learners</a:t>
            </a:r>
            <a:endParaRPr sz="2300">
              <a:solidFill>
                <a:srgbClr val="FF9900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  <p:sp>
        <p:nvSpPr>
          <p:cNvPr id="913" name="Google Shape;913;p69"/>
          <p:cNvSpPr txBox="1"/>
          <p:nvPr/>
        </p:nvSpPr>
        <p:spPr>
          <a:xfrm>
            <a:off x="404288" y="2290050"/>
            <a:ext cx="3093900" cy="5634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75" lIns="68575" spcFirstLastPara="1" rIns="68575" wrap="square" tIns="68575">
            <a:noAutofit/>
          </a:bodyPr>
          <a:lstStyle/>
          <a:p>
            <a:pPr indent="-311150" lvl="0" marL="342900" rtl="0" algn="l">
              <a:spcBef>
                <a:spcPts val="0"/>
              </a:spcBef>
              <a:spcAft>
                <a:spcPts val="0"/>
              </a:spcAft>
              <a:buClr>
                <a:srgbClr val="FF9900"/>
              </a:buClr>
              <a:buSzPts val="2300"/>
              <a:buFont typeface="Questrial"/>
              <a:buChar char="●"/>
            </a:pPr>
            <a:r>
              <a:rPr lang="en" sz="2300">
                <a:solidFill>
                  <a:srgbClr val="FF9900"/>
                </a:solidFill>
                <a:latin typeface="Questrial"/>
                <a:ea typeface="Questrial"/>
                <a:cs typeface="Questrial"/>
                <a:sym typeface="Questrial"/>
              </a:rPr>
              <a:t>Low-income Students</a:t>
            </a:r>
            <a:endParaRPr sz="1100"/>
          </a:p>
        </p:txBody>
      </p:sp>
      <p:sp>
        <p:nvSpPr>
          <p:cNvPr id="914" name="Google Shape;914;p69"/>
          <p:cNvSpPr txBox="1"/>
          <p:nvPr/>
        </p:nvSpPr>
        <p:spPr>
          <a:xfrm>
            <a:off x="404288" y="3081300"/>
            <a:ext cx="2475000" cy="7767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75" lIns="68575" spcFirstLastPara="1" rIns="68575" wrap="square" tIns="68575">
            <a:noAutofit/>
          </a:bodyPr>
          <a:lstStyle/>
          <a:p>
            <a:pPr indent="-311150" lvl="0" marL="342900" rtl="0" algn="l">
              <a:spcBef>
                <a:spcPts val="0"/>
              </a:spcBef>
              <a:spcAft>
                <a:spcPts val="800"/>
              </a:spcAft>
              <a:buClr>
                <a:srgbClr val="FF9900"/>
              </a:buClr>
              <a:buSzPts val="2300"/>
              <a:buFont typeface="Questrial"/>
              <a:buChar char="●"/>
            </a:pPr>
            <a:r>
              <a:rPr lang="en" sz="2300">
                <a:solidFill>
                  <a:srgbClr val="FF9900"/>
                </a:solidFill>
                <a:latin typeface="Questrial"/>
                <a:ea typeface="Questrial"/>
                <a:cs typeface="Questrial"/>
                <a:sym typeface="Questrial"/>
              </a:rPr>
              <a:t>Foster Youth</a:t>
            </a:r>
            <a:endParaRPr sz="1100"/>
          </a:p>
        </p:txBody>
      </p:sp>
      <p:sp>
        <p:nvSpPr>
          <p:cNvPr id="915" name="Google Shape;915;p69"/>
          <p:cNvSpPr txBox="1"/>
          <p:nvPr/>
        </p:nvSpPr>
        <p:spPr>
          <a:xfrm>
            <a:off x="5190638" y="2661722"/>
            <a:ext cx="3171300" cy="4884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75" lIns="68575" spcFirstLastPara="1" rIns="68575" wrap="square" tIns="68575">
            <a:noAutofit/>
          </a:bodyPr>
          <a:lstStyle/>
          <a:p>
            <a:pPr indent="-311150" lvl="0" marL="342900" rtl="0" algn="l">
              <a:spcBef>
                <a:spcPts val="0"/>
              </a:spcBef>
              <a:spcAft>
                <a:spcPts val="800"/>
              </a:spcAft>
              <a:buClr>
                <a:srgbClr val="45818E"/>
              </a:buClr>
              <a:buSzPts val="2300"/>
              <a:buFont typeface="Questrial"/>
              <a:buChar char="●"/>
            </a:pPr>
            <a:r>
              <a:rPr lang="en" sz="2300">
                <a:solidFill>
                  <a:srgbClr val="45818E"/>
                </a:solidFill>
                <a:latin typeface="Questrial"/>
                <a:ea typeface="Questrial"/>
                <a:cs typeface="Questrial"/>
                <a:sym typeface="Questrial"/>
              </a:rPr>
              <a:t>Estudiantes</a:t>
            </a:r>
            <a:r>
              <a:rPr lang="en" sz="2300">
                <a:solidFill>
                  <a:srgbClr val="45818E"/>
                </a:solidFill>
                <a:latin typeface="Questrial"/>
                <a:ea typeface="Questrial"/>
                <a:cs typeface="Questrial"/>
                <a:sym typeface="Questrial"/>
              </a:rPr>
              <a:t> de Bajos Ingresos</a:t>
            </a:r>
            <a:endParaRPr sz="1100"/>
          </a:p>
        </p:txBody>
      </p:sp>
      <p:sp>
        <p:nvSpPr>
          <p:cNvPr id="916" name="Google Shape;916;p69"/>
          <p:cNvSpPr txBox="1"/>
          <p:nvPr/>
        </p:nvSpPr>
        <p:spPr>
          <a:xfrm>
            <a:off x="5190638" y="3475556"/>
            <a:ext cx="3171300" cy="4884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75" lIns="68575" spcFirstLastPara="1" rIns="68575" wrap="square" tIns="68575">
            <a:noAutofit/>
          </a:bodyPr>
          <a:lstStyle/>
          <a:p>
            <a:pPr indent="-311150" lvl="0" marL="342900" rtl="0" algn="l">
              <a:spcBef>
                <a:spcPts val="0"/>
              </a:spcBef>
              <a:spcAft>
                <a:spcPts val="0"/>
              </a:spcAft>
              <a:buClr>
                <a:srgbClr val="45818E"/>
              </a:buClr>
              <a:buSzPts val="2300"/>
              <a:buFont typeface="Questrial"/>
              <a:buChar char="●"/>
            </a:pPr>
            <a:r>
              <a:rPr lang="en" sz="2300">
                <a:solidFill>
                  <a:srgbClr val="45818E"/>
                </a:solidFill>
                <a:latin typeface="Questrial"/>
                <a:ea typeface="Questrial"/>
                <a:cs typeface="Questrial"/>
                <a:sym typeface="Questrial"/>
              </a:rPr>
              <a:t>Jóvenes de Crianza</a:t>
            </a:r>
            <a:endParaRPr sz="1100"/>
          </a:p>
        </p:txBody>
      </p:sp>
      <p:sp>
        <p:nvSpPr>
          <p:cNvPr id="917" name="Google Shape;917;p69"/>
          <p:cNvSpPr txBox="1"/>
          <p:nvPr/>
        </p:nvSpPr>
        <p:spPr>
          <a:xfrm>
            <a:off x="61538" y="4866525"/>
            <a:ext cx="9144000" cy="2769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75" lIns="68575" spcFirstLastPara="1" rIns="68575" wrap="square" tIns="6857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rgbClr val="999999"/>
                </a:solidFill>
                <a:latin typeface="Georgia"/>
                <a:ea typeface="Georgia"/>
                <a:cs typeface="Georgia"/>
                <a:sym typeface="Georgia"/>
              </a:rPr>
              <a:t>Copyright 2020, Public Advocates Inc. All Rights Reserved. Contact ajongco@publicadvocates.org for permission prior to use.</a:t>
            </a:r>
            <a:endParaRPr sz="900">
              <a:solidFill>
                <a:srgbClr val="999999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rgbClr val="999999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rgbClr val="999999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9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9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9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9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9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9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EFEFEF"/>
        </a:solidFill>
      </p:bgPr>
    </p:bg>
    <p:spTree>
      <p:nvGrpSpPr>
        <p:cNvPr id="921" name="Shape 9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" name="Google Shape;922;p70"/>
          <p:cNvSpPr txBox="1"/>
          <p:nvPr/>
        </p:nvSpPr>
        <p:spPr>
          <a:xfrm>
            <a:off x="639919" y="1355531"/>
            <a:ext cx="3537300" cy="5973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4500">
                <a:solidFill>
                  <a:srgbClr val="FF9900"/>
                </a:solidFill>
                <a:latin typeface="Questrial"/>
                <a:ea typeface="Questrial"/>
                <a:cs typeface="Questrial"/>
                <a:sym typeface="Questrial"/>
              </a:rPr>
              <a:t>Time to Practice!</a:t>
            </a:r>
            <a:endParaRPr b="1" sz="4500">
              <a:solidFill>
                <a:srgbClr val="FF9900"/>
              </a:solidFill>
              <a:latin typeface="Questrial"/>
              <a:ea typeface="Questrial"/>
              <a:cs typeface="Questrial"/>
              <a:sym typeface="Questrial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4100">
              <a:solidFill>
                <a:srgbClr val="F8F8F8"/>
              </a:solidFill>
              <a:latin typeface="Arial Black"/>
              <a:ea typeface="Arial Black"/>
              <a:cs typeface="Arial Black"/>
              <a:sym typeface="Arial Black"/>
            </a:endParaRPr>
          </a:p>
        </p:txBody>
      </p:sp>
      <p:sp>
        <p:nvSpPr>
          <p:cNvPr id="923" name="Google Shape;923;p70"/>
          <p:cNvSpPr txBox="1"/>
          <p:nvPr/>
        </p:nvSpPr>
        <p:spPr>
          <a:xfrm>
            <a:off x="4848094" y="1424025"/>
            <a:ext cx="4166400" cy="5973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4500">
                <a:solidFill>
                  <a:srgbClr val="45818E"/>
                </a:solidFill>
                <a:latin typeface="Questrial"/>
                <a:ea typeface="Questrial"/>
                <a:cs typeface="Questrial"/>
                <a:sym typeface="Questrial"/>
              </a:rPr>
              <a:t>¡Tiempo para Practicar!</a:t>
            </a:r>
            <a:endParaRPr b="1" sz="4500">
              <a:solidFill>
                <a:srgbClr val="45818E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  <p:cxnSp>
        <p:nvCxnSpPr>
          <p:cNvPr id="924" name="Google Shape;924;p70"/>
          <p:cNvCxnSpPr/>
          <p:nvPr/>
        </p:nvCxnSpPr>
        <p:spPr>
          <a:xfrm rot="10800000">
            <a:off x="4572150" y="387488"/>
            <a:ext cx="30300" cy="4077900"/>
          </a:xfrm>
          <a:prstGeom prst="straightConnector1">
            <a:avLst/>
          </a:prstGeom>
          <a:noFill/>
          <a:ln cap="rnd" cmpd="sng" w="12700">
            <a:solidFill>
              <a:srgbClr val="002F4A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925" name="Google Shape;925;p70"/>
          <p:cNvSpPr txBox="1"/>
          <p:nvPr>
            <p:ph idx="12" type="sldNum"/>
          </p:nvPr>
        </p:nvSpPr>
        <p:spPr>
          <a:xfrm>
            <a:off x="7882463" y="4592700"/>
            <a:ext cx="418200" cy="273900"/>
          </a:xfrm>
          <a:prstGeom prst="rect">
            <a:avLst/>
          </a:prstGeom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929" name="Shape 9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0" name="Google Shape;930;p71"/>
          <p:cNvSpPr txBox="1"/>
          <p:nvPr>
            <p:ph type="title"/>
          </p:nvPr>
        </p:nvSpPr>
        <p:spPr>
          <a:xfrm>
            <a:off x="209381" y="324000"/>
            <a:ext cx="5726100" cy="1063500"/>
          </a:xfrm>
          <a:prstGeom prst="rect">
            <a:avLst/>
          </a:prstGeom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100">
                <a:solidFill>
                  <a:srgbClr val="45818E"/>
                </a:solidFill>
                <a:latin typeface="Questrial"/>
                <a:ea typeface="Questrial"/>
                <a:cs typeface="Questrial"/>
                <a:sym typeface="Questrial"/>
              </a:rPr>
              <a:t>Fondos </a:t>
            </a:r>
            <a:r>
              <a:rPr b="1" i="1" lang="en" sz="2100">
                <a:solidFill>
                  <a:srgbClr val="45818E"/>
                </a:solidFill>
                <a:latin typeface="Questrial"/>
                <a:ea typeface="Questrial"/>
                <a:cs typeface="Questrial"/>
                <a:sym typeface="Questrial"/>
              </a:rPr>
              <a:t>Suplementarios y de Concentración (S&amp;C) </a:t>
            </a:r>
            <a:r>
              <a:rPr b="1" lang="en" sz="2100">
                <a:solidFill>
                  <a:srgbClr val="45818E"/>
                </a:solidFill>
                <a:latin typeface="Questrial"/>
                <a:ea typeface="Questrial"/>
                <a:cs typeface="Questrial"/>
                <a:sym typeface="Questrial"/>
              </a:rPr>
              <a:t>deben ser usados para </a:t>
            </a:r>
            <a:r>
              <a:rPr b="1" lang="en" sz="2100" u="sng">
                <a:solidFill>
                  <a:srgbClr val="45818E"/>
                </a:solidFill>
                <a:latin typeface="Questrial"/>
                <a:ea typeface="Questrial"/>
                <a:cs typeface="Questrial"/>
                <a:sym typeface="Questrial"/>
              </a:rPr>
              <a:t>AUMENTAR Y/O MEJORAR</a:t>
            </a:r>
            <a:r>
              <a:rPr lang="en" sz="2100">
                <a:solidFill>
                  <a:srgbClr val="45818E"/>
                </a:solidFill>
                <a:latin typeface="Questrial"/>
                <a:ea typeface="Questrial"/>
                <a:cs typeface="Questrial"/>
                <a:sym typeface="Questrial"/>
              </a:rPr>
              <a:t> </a:t>
            </a:r>
            <a:r>
              <a:rPr b="1" lang="en" sz="2100">
                <a:solidFill>
                  <a:srgbClr val="45818E"/>
                </a:solidFill>
                <a:latin typeface="Questrial"/>
                <a:ea typeface="Questrial"/>
                <a:cs typeface="Questrial"/>
                <a:sym typeface="Questrial"/>
              </a:rPr>
              <a:t>servicios para estudiantes de Alta Necesidad comparado a todos los estudiantes</a:t>
            </a:r>
            <a:endParaRPr b="1" sz="2100">
              <a:solidFill>
                <a:srgbClr val="45818E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  <p:sp>
        <p:nvSpPr>
          <p:cNvPr id="931" name="Google Shape;931;p71"/>
          <p:cNvSpPr txBox="1"/>
          <p:nvPr>
            <p:ph idx="12" type="sldNum"/>
          </p:nvPr>
        </p:nvSpPr>
        <p:spPr>
          <a:xfrm>
            <a:off x="8070416" y="4613400"/>
            <a:ext cx="325500" cy="393600"/>
          </a:xfrm>
          <a:prstGeom prst="rect">
            <a:avLst/>
          </a:prstGeom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932" name="Google Shape;932;p7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693115" y="1971281"/>
            <a:ext cx="3899941" cy="1498669"/>
          </a:xfrm>
          <a:prstGeom prst="rect">
            <a:avLst/>
          </a:prstGeom>
          <a:noFill/>
          <a:ln>
            <a:noFill/>
          </a:ln>
        </p:spPr>
      </p:pic>
      <p:sp>
        <p:nvSpPr>
          <p:cNvPr id="933" name="Google Shape;933;p71"/>
          <p:cNvSpPr txBox="1"/>
          <p:nvPr/>
        </p:nvSpPr>
        <p:spPr>
          <a:xfrm>
            <a:off x="209372" y="3723075"/>
            <a:ext cx="6327000" cy="8904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75" lIns="68575" spcFirstLastPara="1" rIns="68575" wrap="square" tIns="68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100">
                <a:solidFill>
                  <a:srgbClr val="FF9900"/>
                </a:solidFill>
                <a:latin typeface="Questrial"/>
                <a:ea typeface="Questrial"/>
                <a:cs typeface="Questrial"/>
                <a:sym typeface="Questrial"/>
              </a:rPr>
              <a:t>Supplemental and Concentration Funds (S&amp;C) should be used to </a:t>
            </a:r>
            <a:r>
              <a:rPr b="1" lang="en" sz="2100" u="sng">
                <a:solidFill>
                  <a:srgbClr val="FF9900"/>
                </a:solidFill>
                <a:latin typeface="Questrial"/>
                <a:ea typeface="Questrial"/>
                <a:cs typeface="Questrial"/>
                <a:sym typeface="Questrial"/>
              </a:rPr>
              <a:t>INCREASE or IMPROVE </a:t>
            </a:r>
            <a:r>
              <a:rPr b="1" lang="en" sz="2100">
                <a:solidFill>
                  <a:srgbClr val="FF9900"/>
                </a:solidFill>
                <a:latin typeface="Questrial"/>
                <a:ea typeface="Questrial"/>
                <a:cs typeface="Questrial"/>
                <a:sym typeface="Questrial"/>
              </a:rPr>
              <a:t>services for high-need students, as compared to all students. </a:t>
            </a:r>
            <a:endParaRPr b="1" sz="2100">
              <a:solidFill>
                <a:srgbClr val="FF9900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  <p:sp>
        <p:nvSpPr>
          <p:cNvPr id="934" name="Google Shape;934;p71"/>
          <p:cNvSpPr/>
          <p:nvPr/>
        </p:nvSpPr>
        <p:spPr>
          <a:xfrm>
            <a:off x="7356542" y="2568439"/>
            <a:ext cx="1193400" cy="1766100"/>
          </a:xfrm>
          <a:prstGeom prst="rect">
            <a:avLst/>
          </a:prstGeom>
          <a:solidFill>
            <a:srgbClr val="72A528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100">
                <a:solidFill>
                  <a:schemeClr val="dk1"/>
                </a:solidFill>
              </a:rPr>
              <a:t>Base</a:t>
            </a:r>
            <a:endParaRPr b="1" sz="1100">
              <a:solidFill>
                <a:schemeClr val="dk1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100">
                <a:solidFill>
                  <a:schemeClr val="dk1"/>
                </a:solidFill>
              </a:rPr>
              <a:t>(2018-19)</a:t>
            </a:r>
            <a:endParaRPr b="1" sz="11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dk1"/>
              </a:solidFill>
            </a:endParaRPr>
          </a:p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100">
                <a:solidFill>
                  <a:schemeClr val="lt1"/>
                </a:solidFill>
              </a:rPr>
              <a:t>Almost $10,000/ student</a:t>
            </a:r>
            <a:endParaRPr b="1" sz="1100">
              <a:solidFill>
                <a:schemeClr val="lt1"/>
              </a:solidFill>
            </a:endParaRPr>
          </a:p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100">
                <a:solidFill>
                  <a:schemeClr val="lt1"/>
                </a:solidFill>
              </a:rPr>
              <a:t>estudiante</a:t>
            </a:r>
            <a:endParaRPr b="1" sz="1100">
              <a:solidFill>
                <a:schemeClr val="lt1"/>
              </a:solidFill>
            </a:endParaRPr>
          </a:p>
        </p:txBody>
      </p:sp>
      <p:sp>
        <p:nvSpPr>
          <p:cNvPr id="935" name="Google Shape;935;p71"/>
          <p:cNvSpPr/>
          <p:nvPr/>
        </p:nvSpPr>
        <p:spPr>
          <a:xfrm>
            <a:off x="7356542" y="2047653"/>
            <a:ext cx="1193400" cy="520500"/>
          </a:xfrm>
          <a:prstGeom prst="rect">
            <a:avLst/>
          </a:prstGeom>
          <a:solidFill>
            <a:srgbClr val="FF9900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100">
                <a:solidFill>
                  <a:schemeClr val="dk1"/>
                </a:solidFill>
              </a:rPr>
              <a:t>Supplemental </a:t>
            </a:r>
            <a:r>
              <a:rPr b="1" lang="en" sz="1100">
                <a:solidFill>
                  <a:srgbClr val="FF0000"/>
                </a:solidFill>
              </a:rPr>
              <a:t>Suplementario</a:t>
            </a:r>
            <a:endParaRPr b="1" sz="1100">
              <a:solidFill>
                <a:srgbClr val="FF0000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/>
          </a:p>
        </p:txBody>
      </p:sp>
      <p:sp>
        <p:nvSpPr>
          <p:cNvPr id="936" name="Google Shape;936;p71"/>
          <p:cNvSpPr/>
          <p:nvPr/>
        </p:nvSpPr>
        <p:spPr>
          <a:xfrm>
            <a:off x="7356542" y="1108406"/>
            <a:ext cx="1193400" cy="939000"/>
          </a:xfrm>
          <a:prstGeom prst="rect">
            <a:avLst/>
          </a:prstGeom>
          <a:solidFill>
            <a:srgbClr val="FFFF0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100">
                <a:solidFill>
                  <a:srgbClr val="434343"/>
                </a:solidFill>
              </a:rPr>
              <a:t>Concentration </a:t>
            </a:r>
            <a:r>
              <a:rPr b="1" lang="en" sz="1100">
                <a:solidFill>
                  <a:srgbClr val="FF0000"/>
                </a:solidFill>
              </a:rPr>
              <a:t>Concentración</a:t>
            </a:r>
            <a:endParaRPr b="1" sz="1100">
              <a:solidFill>
                <a:srgbClr val="FF0000"/>
              </a:solidFill>
            </a:endParaRPr>
          </a:p>
        </p:txBody>
      </p:sp>
      <p:sp>
        <p:nvSpPr>
          <p:cNvPr id="937" name="Google Shape;937;p71"/>
          <p:cNvSpPr/>
          <p:nvPr/>
        </p:nvSpPr>
        <p:spPr>
          <a:xfrm>
            <a:off x="7085357" y="1108409"/>
            <a:ext cx="1927200" cy="1428900"/>
          </a:xfrm>
          <a:prstGeom prst="ellipse">
            <a:avLst/>
          </a:prstGeom>
          <a:noFill/>
          <a:ln cap="flat" cmpd="sng" w="76200">
            <a:solidFill>
              <a:srgbClr val="00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100">
              <a:solidFill>
                <a:srgbClr val="FF0000"/>
              </a:solidFill>
            </a:endParaRPr>
          </a:p>
        </p:txBody>
      </p:sp>
      <p:sp>
        <p:nvSpPr>
          <p:cNvPr id="938" name="Google Shape;938;p71"/>
          <p:cNvSpPr txBox="1"/>
          <p:nvPr/>
        </p:nvSpPr>
        <p:spPr>
          <a:xfrm>
            <a:off x="61538" y="4866525"/>
            <a:ext cx="9144000" cy="2769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75" lIns="68575" spcFirstLastPara="1" rIns="68575" wrap="square" tIns="6857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rgbClr val="999999"/>
                </a:solidFill>
                <a:latin typeface="Georgia"/>
                <a:ea typeface="Georgia"/>
                <a:cs typeface="Georgia"/>
                <a:sym typeface="Georgia"/>
              </a:rPr>
              <a:t>Copyright 2020, Public Advocates Inc. All Rights Reserved. Contact ajongco@publicadvocates.org for permission prior to use.</a:t>
            </a:r>
            <a:endParaRPr sz="900">
              <a:solidFill>
                <a:srgbClr val="999999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rgbClr val="999999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rgbClr val="999999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9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9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EFEFEF"/>
        </a:solidFill>
      </p:bgPr>
    </p:bg>
    <p:spTree>
      <p:nvGrpSpPr>
        <p:cNvPr id="942" name="Shape 9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3" name="Google Shape;943;p72"/>
          <p:cNvSpPr txBox="1"/>
          <p:nvPr/>
        </p:nvSpPr>
        <p:spPr>
          <a:xfrm>
            <a:off x="583425" y="697369"/>
            <a:ext cx="3725400" cy="5973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0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4500">
                <a:solidFill>
                  <a:srgbClr val="FF9900"/>
                </a:solidFill>
                <a:latin typeface="Questrial"/>
                <a:ea typeface="Questrial"/>
                <a:cs typeface="Questrial"/>
                <a:sym typeface="Questrial"/>
              </a:rPr>
              <a:t>What is the Local Control Accountability Plan (LCAP)?</a:t>
            </a:r>
            <a:endParaRPr b="1" sz="4500">
              <a:solidFill>
                <a:srgbClr val="FF9900"/>
              </a:solidFill>
              <a:latin typeface="Questrial"/>
              <a:ea typeface="Questrial"/>
              <a:cs typeface="Questrial"/>
              <a:sym typeface="Questrial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4100">
              <a:solidFill>
                <a:srgbClr val="F8F8F8"/>
              </a:solidFill>
              <a:latin typeface="Arial Black"/>
              <a:ea typeface="Arial Black"/>
              <a:cs typeface="Arial Black"/>
              <a:sym typeface="Arial Black"/>
            </a:endParaRPr>
          </a:p>
        </p:txBody>
      </p:sp>
      <p:sp>
        <p:nvSpPr>
          <p:cNvPr id="944" name="Google Shape;944;p72"/>
          <p:cNvSpPr txBox="1"/>
          <p:nvPr/>
        </p:nvSpPr>
        <p:spPr>
          <a:xfrm>
            <a:off x="4686300" y="603956"/>
            <a:ext cx="4457700" cy="5973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4500">
                <a:solidFill>
                  <a:srgbClr val="45818E"/>
                </a:solidFill>
                <a:latin typeface="Questrial"/>
                <a:ea typeface="Questrial"/>
                <a:cs typeface="Questrial"/>
                <a:sym typeface="Questrial"/>
              </a:rPr>
              <a:t>¿Qué es el Plan de Responsabilidad y Control Local (LCAP)?</a:t>
            </a:r>
            <a:endParaRPr b="1" sz="4500">
              <a:solidFill>
                <a:srgbClr val="45818E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  <p:cxnSp>
        <p:nvCxnSpPr>
          <p:cNvPr id="945" name="Google Shape;945;p72"/>
          <p:cNvCxnSpPr/>
          <p:nvPr/>
        </p:nvCxnSpPr>
        <p:spPr>
          <a:xfrm rot="10800000">
            <a:off x="4572150" y="387488"/>
            <a:ext cx="30300" cy="4077900"/>
          </a:xfrm>
          <a:prstGeom prst="straightConnector1">
            <a:avLst/>
          </a:prstGeom>
          <a:noFill/>
          <a:ln cap="rnd" cmpd="sng" w="12700">
            <a:solidFill>
              <a:srgbClr val="002F4A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946" name="Google Shape;946;p72"/>
          <p:cNvSpPr txBox="1"/>
          <p:nvPr>
            <p:ph idx="12" type="sldNum"/>
          </p:nvPr>
        </p:nvSpPr>
        <p:spPr>
          <a:xfrm>
            <a:off x="7999763" y="4592700"/>
            <a:ext cx="300900" cy="273900"/>
          </a:xfrm>
          <a:prstGeom prst="rect">
            <a:avLst/>
          </a:prstGeom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947" name="Google Shape;947;p72"/>
          <p:cNvSpPr txBox="1"/>
          <p:nvPr/>
        </p:nvSpPr>
        <p:spPr>
          <a:xfrm>
            <a:off x="61538" y="4866525"/>
            <a:ext cx="9144000" cy="2769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75" lIns="68575" spcFirstLastPara="1" rIns="68575" wrap="square" tIns="6857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rgbClr val="999999"/>
                </a:solidFill>
                <a:latin typeface="Georgia"/>
                <a:ea typeface="Georgia"/>
                <a:cs typeface="Georgia"/>
                <a:sym typeface="Georgia"/>
              </a:rPr>
              <a:t>Copyright 2020, Public Advocates Inc. All Rights Reserved. Contact ajongco@publicadvocates.org for permission prior to use.</a:t>
            </a:r>
            <a:endParaRPr sz="900">
              <a:solidFill>
                <a:srgbClr val="999999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rgbClr val="999999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rgbClr val="999999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FFFFFF"/>
        </a:solidFill>
      </p:bgPr>
    </p:bg>
    <p:spTree>
      <p:nvGrpSpPr>
        <p:cNvPr id="951" name="Shape 9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" name="Google Shape;952;p73"/>
          <p:cNvSpPr txBox="1"/>
          <p:nvPr>
            <p:ph idx="12" type="sldNum"/>
          </p:nvPr>
        </p:nvSpPr>
        <p:spPr>
          <a:xfrm>
            <a:off x="8097019" y="4555706"/>
            <a:ext cx="309900" cy="273900"/>
          </a:xfrm>
          <a:prstGeom prst="rect">
            <a:avLst/>
          </a:prstGeom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953" name="Google Shape;953;p73"/>
          <p:cNvSpPr/>
          <p:nvPr/>
        </p:nvSpPr>
        <p:spPr>
          <a:xfrm>
            <a:off x="236175" y="1081950"/>
            <a:ext cx="4335900" cy="32235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-279400" lvl="0" marL="342900" rtl="0" algn="l">
              <a:spcBef>
                <a:spcPts val="800"/>
              </a:spcBef>
              <a:spcAft>
                <a:spcPts val="0"/>
              </a:spcAft>
              <a:buClr>
                <a:srgbClr val="FF9900"/>
              </a:buClr>
              <a:buSzPts val="1800"/>
              <a:buFont typeface="Questrial"/>
              <a:buChar char="●"/>
            </a:pPr>
            <a:r>
              <a:rPr lang="en" sz="1800">
                <a:solidFill>
                  <a:srgbClr val="FF9900"/>
                </a:solidFill>
                <a:latin typeface="Questrial"/>
                <a:ea typeface="Questrial"/>
                <a:cs typeface="Questrial"/>
                <a:sym typeface="Questrial"/>
              </a:rPr>
              <a:t>District’s plan for addressing student needs.</a:t>
            </a:r>
            <a:endParaRPr sz="1800">
              <a:solidFill>
                <a:srgbClr val="FF9900"/>
              </a:solidFill>
              <a:latin typeface="Questrial"/>
              <a:ea typeface="Questrial"/>
              <a:cs typeface="Questrial"/>
              <a:sym typeface="Questrial"/>
            </a:endParaRPr>
          </a:p>
          <a:p>
            <a:pPr indent="-279400" lvl="0" marL="342900" rtl="0" algn="l">
              <a:spcBef>
                <a:spcPts val="800"/>
              </a:spcBef>
              <a:spcAft>
                <a:spcPts val="0"/>
              </a:spcAft>
              <a:buClr>
                <a:srgbClr val="FF9900"/>
              </a:buClr>
              <a:buSzPts val="1800"/>
              <a:buFont typeface="Questrial"/>
              <a:buChar char="●"/>
            </a:pPr>
            <a:r>
              <a:rPr lang="en" sz="1800">
                <a:solidFill>
                  <a:srgbClr val="FF9900"/>
                </a:solidFill>
                <a:latin typeface="Questrial"/>
                <a:ea typeface="Questrial"/>
                <a:cs typeface="Questrial"/>
                <a:sym typeface="Questrial"/>
              </a:rPr>
              <a:t>Called Local Control and Accountability Plan (LCAP for short). </a:t>
            </a:r>
            <a:endParaRPr sz="1800">
              <a:solidFill>
                <a:srgbClr val="FF9900"/>
              </a:solidFill>
              <a:latin typeface="Questrial"/>
              <a:ea typeface="Questrial"/>
              <a:cs typeface="Questrial"/>
              <a:sym typeface="Questrial"/>
            </a:endParaRPr>
          </a:p>
          <a:p>
            <a:pPr indent="-279400" lvl="0" marL="342900" rtl="0" algn="l">
              <a:spcBef>
                <a:spcPts val="800"/>
              </a:spcBef>
              <a:spcAft>
                <a:spcPts val="0"/>
              </a:spcAft>
              <a:buClr>
                <a:srgbClr val="FF9900"/>
              </a:buClr>
              <a:buSzPts val="1800"/>
              <a:buFont typeface="Questrial"/>
              <a:buChar char="●"/>
            </a:pPr>
            <a:r>
              <a:rPr b="1" lang="en" sz="1800" u="sng">
                <a:solidFill>
                  <a:srgbClr val="FF9900"/>
                </a:solidFill>
                <a:latin typeface="Questrial"/>
                <a:ea typeface="Questrial"/>
                <a:cs typeface="Questrial"/>
                <a:sym typeface="Questrial"/>
              </a:rPr>
              <a:t>Must</a:t>
            </a:r>
            <a:r>
              <a:rPr lang="en" sz="1800">
                <a:solidFill>
                  <a:srgbClr val="FF0000"/>
                </a:solidFill>
                <a:latin typeface="Questrial"/>
                <a:ea typeface="Questrial"/>
                <a:cs typeface="Questrial"/>
                <a:sym typeface="Questrial"/>
              </a:rPr>
              <a:t> </a:t>
            </a:r>
            <a:r>
              <a:rPr lang="en" sz="1800">
                <a:solidFill>
                  <a:srgbClr val="FF9900"/>
                </a:solidFill>
                <a:latin typeface="Questrial"/>
                <a:ea typeface="Questrial"/>
                <a:cs typeface="Questrial"/>
                <a:sym typeface="Questrial"/>
              </a:rPr>
              <a:t>set goals </a:t>
            </a:r>
            <a:r>
              <a:rPr lang="en" sz="1800">
                <a:solidFill>
                  <a:srgbClr val="FF9900"/>
                </a:solidFill>
                <a:latin typeface="Questrial"/>
                <a:ea typeface="Questrial"/>
                <a:cs typeface="Questrial"/>
                <a:sym typeface="Questrial"/>
              </a:rPr>
              <a:t>on a number of priorities, including </a:t>
            </a:r>
            <a:br>
              <a:rPr lang="en" sz="1800">
                <a:solidFill>
                  <a:srgbClr val="FF9900"/>
                </a:solidFill>
                <a:latin typeface="Questrial"/>
                <a:ea typeface="Questrial"/>
                <a:cs typeface="Questrial"/>
                <a:sym typeface="Questrial"/>
              </a:rPr>
            </a:br>
            <a:r>
              <a:rPr lang="en" sz="1800">
                <a:solidFill>
                  <a:srgbClr val="FF9900"/>
                </a:solidFill>
                <a:latin typeface="Questrial"/>
                <a:ea typeface="Questrial"/>
                <a:cs typeface="Questrial"/>
                <a:sym typeface="Questrial"/>
              </a:rPr>
              <a:t>1) academic performance, </a:t>
            </a:r>
            <a:br>
              <a:rPr lang="en" sz="1800">
                <a:latin typeface="Questrial"/>
                <a:ea typeface="Questrial"/>
                <a:cs typeface="Questrial"/>
                <a:sym typeface="Questrial"/>
              </a:rPr>
            </a:br>
            <a:r>
              <a:rPr lang="en" sz="1800">
                <a:solidFill>
                  <a:srgbClr val="FF9900"/>
                </a:solidFill>
                <a:latin typeface="Questrial"/>
                <a:ea typeface="Questrial"/>
                <a:cs typeface="Questrial"/>
                <a:sym typeface="Questrial"/>
              </a:rPr>
              <a:t>2) </a:t>
            </a:r>
            <a:r>
              <a:rPr b="1" lang="en" sz="1800">
                <a:solidFill>
                  <a:srgbClr val="FF9900"/>
                </a:solidFill>
                <a:latin typeface="Questrial"/>
                <a:ea typeface="Questrial"/>
                <a:cs typeface="Questrial"/>
                <a:sym typeface="Questrial"/>
              </a:rPr>
              <a:t>parent and student engagement</a:t>
            </a:r>
            <a:r>
              <a:rPr lang="en" sz="1800">
                <a:latin typeface="Questrial"/>
                <a:ea typeface="Questrial"/>
                <a:cs typeface="Questrial"/>
                <a:sym typeface="Questrial"/>
              </a:rPr>
              <a:t> </a:t>
            </a:r>
            <a:r>
              <a:rPr lang="en" sz="1800">
                <a:solidFill>
                  <a:srgbClr val="FF9900"/>
                </a:solidFill>
                <a:latin typeface="Questrial"/>
                <a:ea typeface="Questrial"/>
                <a:cs typeface="Questrial"/>
                <a:sym typeface="Questrial"/>
              </a:rPr>
              <a:t>and </a:t>
            </a:r>
            <a:br>
              <a:rPr lang="en" sz="1800">
                <a:solidFill>
                  <a:srgbClr val="FF9900"/>
                </a:solidFill>
                <a:latin typeface="Questrial"/>
                <a:ea typeface="Questrial"/>
                <a:cs typeface="Questrial"/>
                <a:sym typeface="Questrial"/>
              </a:rPr>
            </a:br>
            <a:r>
              <a:rPr lang="en" sz="1800">
                <a:solidFill>
                  <a:srgbClr val="FF9900"/>
                </a:solidFill>
                <a:latin typeface="Questrial"/>
                <a:ea typeface="Questrial"/>
                <a:cs typeface="Questrial"/>
                <a:sym typeface="Questrial"/>
              </a:rPr>
              <a:t>3) </a:t>
            </a:r>
            <a:r>
              <a:rPr b="1" lang="en" sz="1800">
                <a:solidFill>
                  <a:srgbClr val="FF9900"/>
                </a:solidFill>
                <a:latin typeface="Questrial"/>
                <a:ea typeface="Questrial"/>
                <a:cs typeface="Questrial"/>
                <a:sym typeface="Questrial"/>
              </a:rPr>
              <a:t>school climate. </a:t>
            </a:r>
            <a:endParaRPr b="1" sz="1800">
              <a:solidFill>
                <a:srgbClr val="FF9900"/>
              </a:solidFill>
              <a:latin typeface="Questrial"/>
              <a:ea typeface="Questrial"/>
              <a:cs typeface="Questrial"/>
              <a:sym typeface="Questrial"/>
            </a:endParaRPr>
          </a:p>
          <a:p>
            <a:pPr indent="-279400" lvl="0" marL="342900" rtl="0" algn="l">
              <a:spcBef>
                <a:spcPts val="800"/>
              </a:spcBef>
              <a:spcAft>
                <a:spcPts val="0"/>
              </a:spcAft>
              <a:buClr>
                <a:srgbClr val="FF9900"/>
              </a:buClr>
              <a:buSzPts val="1800"/>
              <a:buFont typeface="Questrial"/>
              <a:buChar char="●"/>
            </a:pPr>
            <a:r>
              <a:rPr b="1" lang="en" sz="1800">
                <a:solidFill>
                  <a:srgbClr val="FF9900"/>
                </a:solidFill>
                <a:latin typeface="Questrial"/>
                <a:ea typeface="Questrial"/>
                <a:cs typeface="Questrial"/>
                <a:sym typeface="Questrial"/>
              </a:rPr>
              <a:t>Debe medir el progreso hacia las metas</a:t>
            </a:r>
            <a:endParaRPr b="1" sz="1800">
              <a:solidFill>
                <a:srgbClr val="FF9900"/>
              </a:solidFill>
              <a:latin typeface="Questrial"/>
              <a:ea typeface="Questrial"/>
              <a:cs typeface="Questrial"/>
              <a:sym typeface="Questrial"/>
            </a:endParaRPr>
          </a:p>
          <a:p>
            <a:pPr indent="0" lvl="0" marL="342900" rtl="0" algn="l">
              <a:spcBef>
                <a:spcPts val="800"/>
              </a:spcBef>
              <a:spcAft>
                <a:spcPts val="0"/>
              </a:spcAft>
              <a:buNone/>
            </a:pPr>
            <a:r>
              <a:t/>
            </a:r>
            <a:endParaRPr b="1" sz="1800">
              <a:solidFill>
                <a:srgbClr val="FF9900"/>
              </a:solidFill>
              <a:highlight>
                <a:srgbClr val="FFFF00"/>
              </a:highlight>
              <a:latin typeface="Questrial"/>
              <a:ea typeface="Questrial"/>
              <a:cs typeface="Questrial"/>
              <a:sym typeface="Questrial"/>
            </a:endParaRPr>
          </a:p>
          <a:p>
            <a:pPr indent="0" lvl="0" marL="0" marR="0" rtl="0" algn="l">
              <a:spcBef>
                <a:spcPts val="800"/>
              </a:spcBef>
              <a:spcAft>
                <a:spcPts val="0"/>
              </a:spcAft>
              <a:buNone/>
            </a:pPr>
            <a:r>
              <a:t/>
            </a:r>
            <a:endParaRPr sz="1500">
              <a:solidFill>
                <a:srgbClr val="FF9900"/>
              </a:solidFill>
              <a:latin typeface="Questrial"/>
              <a:ea typeface="Questrial"/>
              <a:cs typeface="Questrial"/>
              <a:sym typeface="Questrial"/>
            </a:endParaRPr>
          </a:p>
          <a:p>
            <a:pPr indent="-152400" lvl="0" marL="254000" marR="0" rtl="0" algn="l">
              <a:spcBef>
                <a:spcPts val="0"/>
              </a:spcBef>
              <a:spcAft>
                <a:spcPts val="0"/>
              </a:spcAft>
              <a:buClr>
                <a:srgbClr val="002F4A"/>
              </a:buClr>
              <a:buSzPts val="1500"/>
              <a:buFont typeface="Noto Sans Symbols"/>
              <a:buNone/>
            </a:pPr>
            <a:r>
              <a:t/>
            </a:r>
            <a:endParaRPr sz="1500">
              <a:solidFill>
                <a:srgbClr val="FF9900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954" name="Google Shape;954;p73"/>
          <p:cNvSpPr txBox="1"/>
          <p:nvPr/>
        </p:nvSpPr>
        <p:spPr>
          <a:xfrm>
            <a:off x="798128" y="387980"/>
            <a:ext cx="2836200" cy="6045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600">
                <a:solidFill>
                  <a:srgbClr val="FF9900"/>
                </a:solidFill>
                <a:latin typeface="Questrial"/>
                <a:ea typeface="Questrial"/>
                <a:cs typeface="Questrial"/>
                <a:sym typeface="Questrial"/>
              </a:rPr>
              <a:t>The LCAP</a:t>
            </a:r>
            <a:endParaRPr sz="3600">
              <a:solidFill>
                <a:srgbClr val="FF9900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955" name="Google Shape;955;p73"/>
          <p:cNvSpPr txBox="1"/>
          <p:nvPr/>
        </p:nvSpPr>
        <p:spPr>
          <a:xfrm>
            <a:off x="5120485" y="408562"/>
            <a:ext cx="2976600" cy="5634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600">
                <a:solidFill>
                  <a:srgbClr val="45818E"/>
                </a:solidFill>
                <a:latin typeface="Questrial"/>
                <a:ea typeface="Questrial"/>
                <a:cs typeface="Questrial"/>
                <a:sym typeface="Questrial"/>
              </a:rPr>
              <a:t>El LCAP</a:t>
            </a:r>
            <a:endParaRPr sz="3600">
              <a:solidFill>
                <a:srgbClr val="45818E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  <p:cxnSp>
        <p:nvCxnSpPr>
          <p:cNvPr id="956" name="Google Shape;956;p73"/>
          <p:cNvCxnSpPr/>
          <p:nvPr/>
        </p:nvCxnSpPr>
        <p:spPr>
          <a:xfrm rot="10800000">
            <a:off x="4571999" y="388048"/>
            <a:ext cx="0" cy="604500"/>
          </a:xfrm>
          <a:prstGeom prst="straightConnector1">
            <a:avLst/>
          </a:prstGeom>
          <a:noFill/>
          <a:ln cap="rnd" cmpd="sng" w="12700">
            <a:solidFill>
              <a:srgbClr val="002F4A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957" name="Google Shape;957;p73"/>
          <p:cNvSpPr txBox="1"/>
          <p:nvPr/>
        </p:nvSpPr>
        <p:spPr>
          <a:xfrm>
            <a:off x="5120494" y="1374356"/>
            <a:ext cx="3560700" cy="24117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-260350" lvl="0" marL="342900" marR="0" rtl="0" algn="l">
              <a:spcBef>
                <a:spcPts val="0"/>
              </a:spcBef>
              <a:spcAft>
                <a:spcPts val="0"/>
              </a:spcAft>
              <a:buClr>
                <a:srgbClr val="45818E"/>
              </a:buClr>
              <a:buSzPts val="1500"/>
              <a:buFont typeface="Questrial"/>
              <a:buChar char="●"/>
            </a:pPr>
            <a:r>
              <a:rPr lang="en" sz="1500">
                <a:solidFill>
                  <a:srgbClr val="45818E"/>
                </a:solidFill>
                <a:latin typeface="Questrial"/>
                <a:ea typeface="Questrial"/>
                <a:cs typeface="Questrial"/>
                <a:sym typeface="Questrial"/>
              </a:rPr>
              <a:t>El plan del distrito para abordar las necesidades de estudiantes.</a:t>
            </a:r>
            <a:endParaRPr sz="1500">
              <a:solidFill>
                <a:srgbClr val="45818E"/>
              </a:solidFill>
              <a:latin typeface="Questrial"/>
              <a:ea typeface="Questrial"/>
              <a:cs typeface="Questrial"/>
              <a:sym typeface="Questrial"/>
            </a:endParaRPr>
          </a:p>
          <a:p>
            <a:pPr indent="-260350" lvl="0" marL="342900" marR="0" rtl="0" algn="l">
              <a:spcBef>
                <a:spcPts val="800"/>
              </a:spcBef>
              <a:spcAft>
                <a:spcPts val="0"/>
              </a:spcAft>
              <a:buClr>
                <a:srgbClr val="45818E"/>
              </a:buClr>
              <a:buSzPts val="1500"/>
              <a:buFont typeface="Questrial"/>
              <a:buChar char="●"/>
            </a:pPr>
            <a:r>
              <a:rPr lang="en" sz="1500">
                <a:solidFill>
                  <a:srgbClr val="45818E"/>
                </a:solidFill>
                <a:latin typeface="Questrial"/>
                <a:ea typeface="Questrial"/>
                <a:cs typeface="Questrial"/>
                <a:sym typeface="Questrial"/>
              </a:rPr>
              <a:t>Llamado plan de responsabilidad  y control local (LCAP por corto).</a:t>
            </a:r>
            <a:endParaRPr sz="1500">
              <a:solidFill>
                <a:srgbClr val="45818E"/>
              </a:solidFill>
              <a:latin typeface="Questrial"/>
              <a:ea typeface="Questrial"/>
              <a:cs typeface="Questrial"/>
              <a:sym typeface="Questrial"/>
            </a:endParaRPr>
          </a:p>
          <a:p>
            <a:pPr indent="-260350" lvl="0" marL="342900" marR="0" rtl="0" algn="l">
              <a:spcBef>
                <a:spcPts val="800"/>
              </a:spcBef>
              <a:spcAft>
                <a:spcPts val="800"/>
              </a:spcAft>
              <a:buClr>
                <a:srgbClr val="45818E"/>
              </a:buClr>
              <a:buSzPts val="1500"/>
              <a:buFont typeface="Questrial"/>
              <a:buChar char="●"/>
            </a:pPr>
            <a:r>
              <a:rPr b="1" lang="en" sz="1500" u="sng">
                <a:solidFill>
                  <a:srgbClr val="45818E"/>
                </a:solidFill>
                <a:latin typeface="Questrial"/>
                <a:ea typeface="Questrial"/>
                <a:cs typeface="Questrial"/>
                <a:sym typeface="Questrial"/>
              </a:rPr>
              <a:t>Debe de</a:t>
            </a:r>
            <a:r>
              <a:rPr lang="en" sz="1500">
                <a:solidFill>
                  <a:srgbClr val="45818E"/>
                </a:solidFill>
                <a:latin typeface="Questrial"/>
                <a:ea typeface="Questrial"/>
                <a:cs typeface="Questrial"/>
                <a:sym typeface="Questrial"/>
              </a:rPr>
              <a:t> crear metas para reflejar una serie de prioridades, incluyendo </a:t>
            </a:r>
            <a:br>
              <a:rPr lang="en" sz="1500">
                <a:solidFill>
                  <a:srgbClr val="45818E"/>
                </a:solidFill>
                <a:latin typeface="Questrial"/>
                <a:ea typeface="Questrial"/>
                <a:cs typeface="Questrial"/>
                <a:sym typeface="Questrial"/>
              </a:rPr>
            </a:br>
            <a:r>
              <a:rPr lang="en" sz="1500">
                <a:solidFill>
                  <a:srgbClr val="45818E"/>
                </a:solidFill>
                <a:latin typeface="Questrial"/>
                <a:ea typeface="Questrial"/>
                <a:cs typeface="Questrial"/>
                <a:sym typeface="Questrial"/>
              </a:rPr>
              <a:t>1) </a:t>
            </a:r>
            <a:r>
              <a:rPr lang="en" sz="1500">
                <a:solidFill>
                  <a:srgbClr val="45818E"/>
                </a:solidFill>
                <a:latin typeface="Questrial"/>
                <a:ea typeface="Questrial"/>
                <a:cs typeface="Questrial"/>
                <a:sym typeface="Questrial"/>
              </a:rPr>
              <a:t>academic performance</a:t>
            </a:r>
            <a:br>
              <a:rPr lang="en" sz="1500">
                <a:highlight>
                  <a:srgbClr val="FFFF00"/>
                </a:highlight>
                <a:latin typeface="Questrial"/>
                <a:ea typeface="Questrial"/>
                <a:cs typeface="Questrial"/>
                <a:sym typeface="Questrial"/>
              </a:rPr>
            </a:br>
            <a:r>
              <a:rPr lang="en" sz="1500">
                <a:solidFill>
                  <a:srgbClr val="45818E"/>
                </a:solidFill>
                <a:latin typeface="Questrial"/>
                <a:ea typeface="Questrial"/>
                <a:cs typeface="Questrial"/>
                <a:sym typeface="Questrial"/>
              </a:rPr>
              <a:t>2)</a:t>
            </a:r>
            <a:r>
              <a:rPr b="1" lang="en" sz="1500">
                <a:solidFill>
                  <a:srgbClr val="45818E"/>
                </a:solidFill>
                <a:latin typeface="Questrial"/>
                <a:ea typeface="Questrial"/>
                <a:cs typeface="Questrial"/>
                <a:sym typeface="Questrial"/>
              </a:rPr>
              <a:t> la involucra</a:t>
            </a:r>
            <a:r>
              <a:rPr b="1" lang="en" sz="1500">
                <a:solidFill>
                  <a:srgbClr val="45818E"/>
                </a:solidFill>
                <a:latin typeface="Questrial"/>
                <a:ea typeface="Questrial"/>
                <a:cs typeface="Questrial"/>
                <a:sym typeface="Questrial"/>
              </a:rPr>
              <a:t>ción</a:t>
            </a:r>
            <a:r>
              <a:rPr b="1" lang="en" sz="1500">
                <a:solidFill>
                  <a:srgbClr val="45818E"/>
                </a:solidFill>
                <a:latin typeface="Questrial"/>
                <a:ea typeface="Questrial"/>
                <a:cs typeface="Questrial"/>
                <a:sym typeface="Questrial"/>
              </a:rPr>
              <a:t> de padres y estudiantes</a:t>
            </a:r>
            <a:r>
              <a:rPr lang="en" sz="1500">
                <a:latin typeface="Questrial"/>
                <a:ea typeface="Questrial"/>
                <a:cs typeface="Questrial"/>
                <a:sym typeface="Questrial"/>
              </a:rPr>
              <a:t> </a:t>
            </a:r>
            <a:r>
              <a:rPr lang="en" sz="1500">
                <a:solidFill>
                  <a:srgbClr val="45818E"/>
                </a:solidFill>
                <a:latin typeface="Questrial"/>
                <a:ea typeface="Questrial"/>
                <a:cs typeface="Questrial"/>
                <a:sym typeface="Questrial"/>
              </a:rPr>
              <a:t>y </a:t>
            </a:r>
            <a:br>
              <a:rPr lang="en" sz="1500">
                <a:solidFill>
                  <a:srgbClr val="45818E"/>
                </a:solidFill>
                <a:latin typeface="Questrial"/>
                <a:ea typeface="Questrial"/>
                <a:cs typeface="Questrial"/>
                <a:sym typeface="Questrial"/>
              </a:rPr>
            </a:br>
            <a:r>
              <a:rPr lang="en" sz="1500">
                <a:solidFill>
                  <a:srgbClr val="45818E"/>
                </a:solidFill>
                <a:latin typeface="Questrial"/>
                <a:ea typeface="Questrial"/>
                <a:cs typeface="Questrial"/>
                <a:sym typeface="Questrial"/>
              </a:rPr>
              <a:t>3) el</a:t>
            </a:r>
            <a:r>
              <a:rPr b="1" lang="en" sz="1500">
                <a:solidFill>
                  <a:srgbClr val="45818E"/>
                </a:solidFill>
                <a:latin typeface="Questrial"/>
                <a:ea typeface="Questrial"/>
                <a:cs typeface="Questrial"/>
                <a:sym typeface="Questrial"/>
              </a:rPr>
              <a:t> ambiente escolar.</a:t>
            </a:r>
            <a:endParaRPr sz="1500">
              <a:solidFill>
                <a:srgbClr val="45818E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  <p:sp>
        <p:nvSpPr>
          <p:cNvPr id="958" name="Google Shape;958;p73"/>
          <p:cNvSpPr txBox="1"/>
          <p:nvPr/>
        </p:nvSpPr>
        <p:spPr>
          <a:xfrm>
            <a:off x="61538" y="4866525"/>
            <a:ext cx="9144000" cy="2769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75" lIns="68575" spcFirstLastPara="1" rIns="68575" wrap="square" tIns="6857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rgbClr val="999999"/>
                </a:solidFill>
                <a:latin typeface="Georgia"/>
                <a:ea typeface="Georgia"/>
                <a:cs typeface="Georgia"/>
                <a:sym typeface="Georgia"/>
              </a:rPr>
              <a:t>Copyright 2020, Public Advocates Inc. All Rights Reserved. Contact ajongco@publicadvocates.org for permission prior to use.</a:t>
            </a:r>
            <a:endParaRPr sz="900">
              <a:solidFill>
                <a:srgbClr val="999999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rgbClr val="999999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rgbClr val="999999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FFFFFF"/>
        </a:solidFill>
      </p:bgPr>
    </p:bg>
    <p:spTree>
      <p:nvGrpSpPr>
        <p:cNvPr id="962" name="Shape 9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3" name="Google Shape;963;p74"/>
          <p:cNvSpPr txBox="1"/>
          <p:nvPr>
            <p:ph idx="12" type="sldNum"/>
          </p:nvPr>
        </p:nvSpPr>
        <p:spPr>
          <a:xfrm>
            <a:off x="7991991" y="4598263"/>
            <a:ext cx="369000" cy="268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fld id="{00000000-1234-1234-1234-123412341234}" type="slidenum">
              <a:rPr lang="en" sz="9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90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64" name="Google Shape;964;p74"/>
          <p:cNvSpPr/>
          <p:nvPr/>
        </p:nvSpPr>
        <p:spPr>
          <a:xfrm>
            <a:off x="3049923" y="1289584"/>
            <a:ext cx="2636400" cy="2488200"/>
          </a:xfrm>
          <a:prstGeom prst="donut">
            <a:avLst>
              <a:gd fmla="val 16067" name="adj"/>
            </a:avLst>
          </a:prstGeom>
          <a:solidFill>
            <a:srgbClr val="000000">
              <a:alpha val="1076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rgbClr val="134F5C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  <p:sp>
        <p:nvSpPr>
          <p:cNvPr id="965" name="Google Shape;965;p74"/>
          <p:cNvSpPr txBox="1"/>
          <p:nvPr/>
        </p:nvSpPr>
        <p:spPr>
          <a:xfrm>
            <a:off x="3497174" y="1919734"/>
            <a:ext cx="1734900" cy="656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800">
              <a:solidFill>
                <a:srgbClr val="134F5C"/>
              </a:solidFill>
              <a:latin typeface="Questrial"/>
              <a:ea typeface="Questrial"/>
              <a:cs typeface="Questrial"/>
              <a:sym typeface="Questrial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800">
              <a:solidFill>
                <a:srgbClr val="134F5C"/>
              </a:solidFill>
              <a:latin typeface="Questrial"/>
              <a:ea typeface="Questrial"/>
              <a:cs typeface="Questrial"/>
              <a:sym typeface="Questrial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300">
                <a:solidFill>
                  <a:srgbClr val="45818E"/>
                </a:solidFill>
                <a:latin typeface="Questrial"/>
                <a:ea typeface="Questrial"/>
                <a:cs typeface="Questrial"/>
                <a:sym typeface="Questrial"/>
              </a:rPr>
              <a:t>LCAP Process</a:t>
            </a:r>
            <a:endParaRPr b="1" sz="2300">
              <a:solidFill>
                <a:srgbClr val="45818E"/>
              </a:solidFill>
              <a:latin typeface="Questrial"/>
              <a:ea typeface="Questrial"/>
              <a:cs typeface="Questrial"/>
              <a:sym typeface="Questrial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200">
              <a:solidFill>
                <a:srgbClr val="45818E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  <p:sp>
        <p:nvSpPr>
          <p:cNvPr id="966" name="Google Shape;966;p74"/>
          <p:cNvSpPr/>
          <p:nvPr/>
        </p:nvSpPr>
        <p:spPr>
          <a:xfrm rot="1715821">
            <a:off x="2988348" y="1192124"/>
            <a:ext cx="2754645" cy="2676248"/>
          </a:xfrm>
          <a:prstGeom prst="blockArc">
            <a:avLst>
              <a:gd fmla="val 14414370" name="adj1"/>
              <a:gd fmla="val 694" name="adj2"/>
              <a:gd fmla="val 9562" name="adj3"/>
            </a:avLst>
          </a:prstGeom>
          <a:solidFill>
            <a:srgbClr val="085631"/>
          </a:solidFill>
          <a:ln>
            <a:noFill/>
          </a:ln>
          <a:effectLst>
            <a:outerShdw blurRad="71438" rotWithShape="0" algn="bl" dir="5400000" dist="9525">
              <a:srgbClr val="000000">
                <a:alpha val="4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rgbClr val="134F5C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  <p:sp>
        <p:nvSpPr>
          <p:cNvPr id="967" name="Google Shape;967;p74"/>
          <p:cNvSpPr/>
          <p:nvPr/>
        </p:nvSpPr>
        <p:spPr>
          <a:xfrm flipH="1" rot="-1715821">
            <a:off x="2990606" y="1192124"/>
            <a:ext cx="2754645" cy="2676248"/>
          </a:xfrm>
          <a:prstGeom prst="blockArc">
            <a:avLst>
              <a:gd fmla="val 14348563" name="adj1"/>
              <a:gd fmla="val 21472873" name="adj2"/>
              <a:gd fmla="val 9381" name="adj3"/>
            </a:avLst>
          </a:prstGeom>
          <a:solidFill>
            <a:srgbClr val="65F0AD"/>
          </a:solidFill>
          <a:ln>
            <a:noFill/>
          </a:ln>
          <a:effectLst>
            <a:outerShdw blurRad="71438" rotWithShape="0" algn="bl" dir="5400000" dist="9525">
              <a:srgbClr val="000000">
                <a:alpha val="4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rgbClr val="134F5C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  <p:sp>
        <p:nvSpPr>
          <p:cNvPr id="968" name="Google Shape;968;p74"/>
          <p:cNvSpPr/>
          <p:nvPr/>
        </p:nvSpPr>
        <p:spPr>
          <a:xfrm rot="-8199559">
            <a:off x="4181508" y="1148932"/>
            <a:ext cx="366293" cy="366293"/>
          </a:xfrm>
          <a:prstGeom prst="rtTriangle">
            <a:avLst/>
          </a:prstGeom>
          <a:solidFill>
            <a:srgbClr val="65F0A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rgbClr val="134F5C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  <p:sp>
        <p:nvSpPr>
          <p:cNvPr id="969" name="Google Shape;969;p74"/>
          <p:cNvSpPr/>
          <p:nvPr/>
        </p:nvSpPr>
        <p:spPr>
          <a:xfrm flipH="1" rot="-9085315">
            <a:off x="2989515" y="1190169"/>
            <a:ext cx="2753807" cy="2675366"/>
          </a:xfrm>
          <a:prstGeom prst="blockArc">
            <a:avLst>
              <a:gd fmla="val 14316164" name="adj1"/>
              <a:gd fmla="val 21502663" name="adj2"/>
              <a:gd fmla="val 9415" name="adj3"/>
            </a:avLst>
          </a:prstGeom>
          <a:solidFill>
            <a:srgbClr val="0E9453"/>
          </a:solidFill>
          <a:ln>
            <a:noFill/>
          </a:ln>
          <a:effectLst>
            <a:outerShdw blurRad="71438" rotWithShape="0" algn="bl" dir="5400000" dist="9525">
              <a:srgbClr val="000000">
                <a:alpha val="4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rgbClr val="134F5C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  <p:sp>
        <p:nvSpPr>
          <p:cNvPr id="970" name="Google Shape;970;p74"/>
          <p:cNvSpPr/>
          <p:nvPr/>
        </p:nvSpPr>
        <p:spPr>
          <a:xfrm rot="-972541">
            <a:off x="5321795" y="2938538"/>
            <a:ext cx="322416" cy="308235"/>
          </a:xfrm>
          <a:prstGeom prst="rtTriangle">
            <a:avLst/>
          </a:prstGeom>
          <a:solidFill>
            <a:srgbClr val="08563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rgbClr val="134F5C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  <p:sp>
        <p:nvSpPr>
          <p:cNvPr id="971" name="Google Shape;971;p74"/>
          <p:cNvSpPr/>
          <p:nvPr/>
        </p:nvSpPr>
        <p:spPr>
          <a:xfrm rot="6415771">
            <a:off x="3078795" y="2927230"/>
            <a:ext cx="357492" cy="375732"/>
          </a:xfrm>
          <a:prstGeom prst="rtTriangle">
            <a:avLst/>
          </a:prstGeom>
          <a:solidFill>
            <a:srgbClr val="0E945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rgbClr val="134F5C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  <p:sp>
        <p:nvSpPr>
          <p:cNvPr id="972" name="Google Shape;972;p74"/>
          <p:cNvSpPr/>
          <p:nvPr/>
        </p:nvSpPr>
        <p:spPr>
          <a:xfrm>
            <a:off x="3049923" y="1289584"/>
            <a:ext cx="2636400" cy="2488200"/>
          </a:xfrm>
          <a:prstGeom prst="donut">
            <a:avLst>
              <a:gd fmla="val 16067" name="adj"/>
            </a:avLst>
          </a:prstGeom>
          <a:solidFill>
            <a:srgbClr val="000000">
              <a:alpha val="10760"/>
            </a:srgbClr>
          </a:solidFill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rgbClr val="134F5C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  <p:sp>
        <p:nvSpPr>
          <p:cNvPr id="973" name="Google Shape;973;p74"/>
          <p:cNvSpPr/>
          <p:nvPr/>
        </p:nvSpPr>
        <p:spPr>
          <a:xfrm rot="1715821">
            <a:off x="2988348" y="1192124"/>
            <a:ext cx="2754645" cy="2676248"/>
          </a:xfrm>
          <a:prstGeom prst="blockArc">
            <a:avLst>
              <a:gd fmla="val 14414370" name="adj1"/>
              <a:gd fmla="val 694" name="adj2"/>
              <a:gd fmla="val 9562" name="adj3"/>
            </a:avLst>
          </a:prstGeom>
          <a:solidFill>
            <a:srgbClr val="085631"/>
          </a:solidFill>
          <a:ln>
            <a:noFill/>
          </a:ln>
          <a:effectLst>
            <a:outerShdw blurRad="71438" rotWithShape="0" algn="bl" dir="5400000" dist="9525">
              <a:srgbClr val="000000">
                <a:alpha val="4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rgbClr val="134F5C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  <p:sp>
        <p:nvSpPr>
          <p:cNvPr id="974" name="Google Shape;974;p74"/>
          <p:cNvSpPr/>
          <p:nvPr/>
        </p:nvSpPr>
        <p:spPr>
          <a:xfrm flipH="1" rot="-1715821">
            <a:off x="2990606" y="1192124"/>
            <a:ext cx="2754645" cy="2676248"/>
          </a:xfrm>
          <a:prstGeom prst="blockArc">
            <a:avLst>
              <a:gd fmla="val 14348563" name="adj1"/>
              <a:gd fmla="val 21472873" name="adj2"/>
              <a:gd fmla="val 9381" name="adj3"/>
            </a:avLst>
          </a:prstGeom>
          <a:solidFill>
            <a:srgbClr val="92D050"/>
          </a:solidFill>
          <a:ln>
            <a:noFill/>
          </a:ln>
          <a:effectLst>
            <a:outerShdw blurRad="71438" rotWithShape="0" algn="bl" dir="5400000" dist="9525">
              <a:srgbClr val="000000">
                <a:alpha val="4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rgbClr val="134F5C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  <p:sp>
        <p:nvSpPr>
          <p:cNvPr id="975" name="Google Shape;975;p74"/>
          <p:cNvSpPr/>
          <p:nvPr/>
        </p:nvSpPr>
        <p:spPr>
          <a:xfrm rot="-8199559">
            <a:off x="4181508" y="1148932"/>
            <a:ext cx="366293" cy="366293"/>
          </a:xfrm>
          <a:prstGeom prst="rtTriangle">
            <a:avLst/>
          </a:prstGeom>
          <a:solidFill>
            <a:srgbClr val="92D05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rgbClr val="134F5C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  <p:sp>
        <p:nvSpPr>
          <p:cNvPr id="976" name="Google Shape;976;p74"/>
          <p:cNvSpPr/>
          <p:nvPr/>
        </p:nvSpPr>
        <p:spPr>
          <a:xfrm flipH="1" rot="-9085315">
            <a:off x="2989515" y="1190169"/>
            <a:ext cx="2753807" cy="2675366"/>
          </a:xfrm>
          <a:prstGeom prst="blockArc">
            <a:avLst>
              <a:gd fmla="val 14316164" name="adj1"/>
              <a:gd fmla="val 21502663" name="adj2"/>
              <a:gd fmla="val 9415" name="adj3"/>
            </a:avLst>
          </a:prstGeom>
          <a:solidFill>
            <a:srgbClr val="54A021"/>
          </a:solidFill>
          <a:ln>
            <a:noFill/>
          </a:ln>
          <a:effectLst>
            <a:outerShdw blurRad="71438" rotWithShape="0" algn="bl" dir="5400000" dist="9525">
              <a:srgbClr val="000000">
                <a:alpha val="4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rgbClr val="134F5C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  <p:sp>
        <p:nvSpPr>
          <p:cNvPr id="977" name="Google Shape;977;p74"/>
          <p:cNvSpPr/>
          <p:nvPr/>
        </p:nvSpPr>
        <p:spPr>
          <a:xfrm rot="-972541">
            <a:off x="5321795" y="2938538"/>
            <a:ext cx="322416" cy="308235"/>
          </a:xfrm>
          <a:prstGeom prst="rtTriangle">
            <a:avLst/>
          </a:prstGeom>
          <a:solidFill>
            <a:srgbClr val="08563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rgbClr val="134F5C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  <p:sp>
        <p:nvSpPr>
          <p:cNvPr id="978" name="Google Shape;978;p74"/>
          <p:cNvSpPr/>
          <p:nvPr/>
        </p:nvSpPr>
        <p:spPr>
          <a:xfrm rot="6415771">
            <a:off x="3078795" y="2927230"/>
            <a:ext cx="357492" cy="375732"/>
          </a:xfrm>
          <a:prstGeom prst="rtTriangle">
            <a:avLst/>
          </a:prstGeom>
          <a:solidFill>
            <a:srgbClr val="54A02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rgbClr val="134F5C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  <p:sp>
        <p:nvSpPr>
          <p:cNvPr id="979" name="Google Shape;979;p74"/>
          <p:cNvSpPr/>
          <p:nvPr/>
        </p:nvSpPr>
        <p:spPr>
          <a:xfrm>
            <a:off x="3851800" y="134475"/>
            <a:ext cx="1192200" cy="946200"/>
          </a:xfrm>
          <a:prstGeom prst="ellipse">
            <a:avLst/>
          </a:prstGeom>
          <a:solidFill>
            <a:srgbClr val="CFE2F3"/>
          </a:solidFill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400">
                <a:solidFill>
                  <a:srgbClr val="666666"/>
                </a:solidFill>
                <a:latin typeface="Questrial"/>
                <a:ea typeface="Questrial"/>
                <a:cs typeface="Questrial"/>
                <a:sym typeface="Questrial"/>
              </a:rPr>
              <a:t>Phase 1: </a:t>
            </a:r>
            <a:r>
              <a:rPr lang="en" sz="1400">
                <a:solidFill>
                  <a:srgbClr val="666666"/>
                </a:solidFill>
                <a:latin typeface="Questrial"/>
                <a:ea typeface="Questrial"/>
                <a:cs typeface="Questrial"/>
                <a:sym typeface="Questrial"/>
              </a:rPr>
              <a:t>Planning</a:t>
            </a:r>
            <a:endParaRPr sz="1400">
              <a:solidFill>
                <a:srgbClr val="666666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  <p:sp>
        <p:nvSpPr>
          <p:cNvPr id="980" name="Google Shape;980;p74"/>
          <p:cNvSpPr/>
          <p:nvPr/>
        </p:nvSpPr>
        <p:spPr>
          <a:xfrm>
            <a:off x="3925295" y="3929038"/>
            <a:ext cx="1045200" cy="906900"/>
          </a:xfrm>
          <a:prstGeom prst="ellipse">
            <a:avLst/>
          </a:prstGeom>
          <a:solidFill>
            <a:srgbClr val="CFE2F3"/>
          </a:solidFill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400">
                <a:solidFill>
                  <a:srgbClr val="666666"/>
                </a:solidFill>
                <a:latin typeface="Questrial"/>
                <a:ea typeface="Questrial"/>
                <a:cs typeface="Questrial"/>
                <a:sym typeface="Questrial"/>
              </a:rPr>
              <a:t>Phase 3: </a:t>
            </a:r>
            <a:r>
              <a:rPr lang="en" sz="1400">
                <a:solidFill>
                  <a:srgbClr val="666666"/>
                </a:solidFill>
                <a:latin typeface="Questrial"/>
                <a:ea typeface="Questrial"/>
                <a:cs typeface="Questrial"/>
                <a:sym typeface="Questrial"/>
              </a:rPr>
              <a:t>Reflect</a:t>
            </a:r>
            <a:endParaRPr sz="1400">
              <a:solidFill>
                <a:srgbClr val="666666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  <p:sp>
        <p:nvSpPr>
          <p:cNvPr id="981" name="Google Shape;981;p74"/>
          <p:cNvSpPr/>
          <p:nvPr/>
        </p:nvSpPr>
        <p:spPr>
          <a:xfrm>
            <a:off x="5834591" y="1915513"/>
            <a:ext cx="1045200" cy="946200"/>
          </a:xfrm>
          <a:prstGeom prst="ellipse">
            <a:avLst/>
          </a:prstGeom>
          <a:solidFill>
            <a:srgbClr val="CFE2F3"/>
          </a:solidFill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400">
                <a:solidFill>
                  <a:srgbClr val="666666"/>
                </a:solidFill>
                <a:latin typeface="Questrial"/>
                <a:ea typeface="Questrial"/>
                <a:cs typeface="Questrial"/>
                <a:sym typeface="Questrial"/>
              </a:rPr>
              <a:t>Phase 2: </a:t>
            </a:r>
            <a:r>
              <a:rPr lang="en" sz="1400">
                <a:solidFill>
                  <a:srgbClr val="666666"/>
                </a:solidFill>
                <a:latin typeface="Questrial"/>
                <a:ea typeface="Questrial"/>
                <a:cs typeface="Questrial"/>
                <a:sym typeface="Questrial"/>
              </a:rPr>
              <a:t>Do</a:t>
            </a:r>
            <a:endParaRPr sz="1400">
              <a:solidFill>
                <a:srgbClr val="666666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  <p:sp>
        <p:nvSpPr>
          <p:cNvPr id="982" name="Google Shape;982;p74"/>
          <p:cNvSpPr/>
          <p:nvPr/>
        </p:nvSpPr>
        <p:spPr>
          <a:xfrm>
            <a:off x="1791931" y="1988098"/>
            <a:ext cx="1045200" cy="906900"/>
          </a:xfrm>
          <a:prstGeom prst="ellipse">
            <a:avLst/>
          </a:prstGeom>
          <a:solidFill>
            <a:srgbClr val="CFE2F3"/>
          </a:solidFill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400">
              <a:solidFill>
                <a:srgbClr val="FF9900"/>
              </a:solidFill>
              <a:latin typeface="Questrial"/>
              <a:ea typeface="Questrial"/>
              <a:cs typeface="Questrial"/>
              <a:sym typeface="Questrial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400">
                <a:solidFill>
                  <a:srgbClr val="666666"/>
                </a:solidFill>
                <a:latin typeface="Questrial"/>
                <a:ea typeface="Questrial"/>
                <a:cs typeface="Questrial"/>
                <a:sym typeface="Questrial"/>
              </a:rPr>
              <a:t>Phase 4:</a:t>
            </a:r>
            <a:endParaRPr b="1" sz="1400">
              <a:solidFill>
                <a:srgbClr val="666666"/>
              </a:solidFill>
              <a:latin typeface="Questrial"/>
              <a:ea typeface="Questrial"/>
              <a:cs typeface="Questrial"/>
              <a:sym typeface="Questrial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>
                <a:solidFill>
                  <a:srgbClr val="666666"/>
                </a:solidFill>
                <a:latin typeface="Questrial"/>
                <a:ea typeface="Questrial"/>
                <a:cs typeface="Questrial"/>
                <a:sym typeface="Questrial"/>
              </a:rPr>
              <a:t>Modify</a:t>
            </a:r>
            <a:endParaRPr sz="1400">
              <a:solidFill>
                <a:srgbClr val="666666"/>
              </a:solidFill>
              <a:latin typeface="Questrial"/>
              <a:ea typeface="Questrial"/>
              <a:cs typeface="Questrial"/>
              <a:sym typeface="Questrial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rgbClr val="45818E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  <p:sp>
        <p:nvSpPr>
          <p:cNvPr id="983" name="Google Shape;983;p74"/>
          <p:cNvSpPr txBox="1"/>
          <p:nvPr/>
        </p:nvSpPr>
        <p:spPr>
          <a:xfrm>
            <a:off x="5500257" y="643705"/>
            <a:ext cx="2135400" cy="7530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75" lIns="68575" spcFirstLastPara="1" rIns="68575" wrap="square" tIns="68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en" sz="1400">
                <a:solidFill>
                  <a:srgbClr val="FF9900"/>
                </a:solidFill>
                <a:latin typeface="Questrial"/>
                <a:ea typeface="Questrial"/>
                <a:cs typeface="Questrial"/>
                <a:sym typeface="Questrial"/>
              </a:rPr>
              <a:t>Determine needs, define goals, actions, services, and metrics</a:t>
            </a:r>
            <a:endParaRPr i="1" sz="1400">
              <a:solidFill>
                <a:srgbClr val="FF9900"/>
              </a:solidFill>
              <a:latin typeface="Questrial"/>
              <a:ea typeface="Questrial"/>
              <a:cs typeface="Questrial"/>
              <a:sym typeface="Quest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i="1" sz="1100">
              <a:solidFill>
                <a:srgbClr val="134F5C"/>
              </a:solidFill>
              <a:latin typeface="Questrial"/>
              <a:ea typeface="Questrial"/>
              <a:cs typeface="Questrial"/>
              <a:sym typeface="Quest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i="1" sz="1100">
              <a:solidFill>
                <a:srgbClr val="45818E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  <p:sp>
        <p:nvSpPr>
          <p:cNvPr id="984" name="Google Shape;984;p74"/>
          <p:cNvSpPr txBox="1"/>
          <p:nvPr/>
        </p:nvSpPr>
        <p:spPr>
          <a:xfrm>
            <a:off x="5686119" y="3335418"/>
            <a:ext cx="2972100" cy="2682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75" lIns="68575" spcFirstLastPara="1" rIns="68575" wrap="square" tIns="68575">
            <a:noAutofit/>
          </a:bodyPr>
          <a:lstStyle/>
          <a:p>
            <a:pPr indent="0" lvl="0" marL="3429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en" sz="1400">
                <a:solidFill>
                  <a:srgbClr val="FF9900"/>
                </a:solidFill>
                <a:latin typeface="Questrial"/>
                <a:ea typeface="Questrial"/>
                <a:cs typeface="Questrial"/>
                <a:sym typeface="Questrial"/>
              </a:rPr>
              <a:t>Gather information and data.  How do we know that we are being effective?</a:t>
            </a:r>
            <a:endParaRPr i="1" sz="1400">
              <a:solidFill>
                <a:srgbClr val="45818E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  <p:sp>
        <p:nvSpPr>
          <p:cNvPr id="985" name="Google Shape;985;p74"/>
          <p:cNvSpPr txBox="1"/>
          <p:nvPr/>
        </p:nvSpPr>
        <p:spPr>
          <a:xfrm>
            <a:off x="1249190" y="3335423"/>
            <a:ext cx="1983300" cy="8187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75" lIns="68575" spcFirstLastPara="1" rIns="68575" wrap="square" tIns="68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en" sz="1400">
                <a:solidFill>
                  <a:srgbClr val="FF9900"/>
                </a:solidFill>
                <a:latin typeface="Questrial"/>
                <a:ea typeface="Questrial"/>
                <a:cs typeface="Questrial"/>
                <a:sym typeface="Questrial"/>
              </a:rPr>
              <a:t>Analyze, review, and share data. Ask: What is working and what is not working?</a:t>
            </a:r>
            <a:endParaRPr i="1" sz="1400">
              <a:solidFill>
                <a:srgbClr val="45818E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  <p:sp>
        <p:nvSpPr>
          <p:cNvPr id="986" name="Google Shape;986;p74"/>
          <p:cNvSpPr txBox="1"/>
          <p:nvPr/>
        </p:nvSpPr>
        <p:spPr>
          <a:xfrm>
            <a:off x="1097344" y="536777"/>
            <a:ext cx="2135400" cy="7530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75" lIns="68575" spcFirstLastPara="1" rIns="68575" wrap="square" tIns="68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en" sz="1400">
                <a:solidFill>
                  <a:srgbClr val="FF9900"/>
                </a:solidFill>
                <a:latin typeface="Questrial"/>
                <a:ea typeface="Questrial"/>
                <a:cs typeface="Questrial"/>
                <a:sym typeface="Questrial"/>
              </a:rPr>
              <a:t>Make revisions and refine the plan using the information gathered in the Third Phase</a:t>
            </a:r>
            <a:endParaRPr i="1" sz="1400">
              <a:solidFill>
                <a:srgbClr val="45818E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9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9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9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9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9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9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9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9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FFFFFF"/>
        </a:solidFill>
      </p:bgPr>
    </p:bg>
    <p:spTree>
      <p:nvGrpSpPr>
        <p:cNvPr id="739" name="Shape 7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0" name="Google Shape;740;p57"/>
          <p:cNvSpPr txBox="1"/>
          <p:nvPr/>
        </p:nvSpPr>
        <p:spPr>
          <a:xfrm>
            <a:off x="1341002" y="257441"/>
            <a:ext cx="6462000" cy="12954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rtl="0" algn="ctr">
              <a:spcBef>
                <a:spcPts val="800"/>
              </a:spcBef>
              <a:spcAft>
                <a:spcPts val="0"/>
              </a:spcAft>
              <a:buNone/>
            </a:pPr>
            <a:r>
              <a:rPr b="1" lang="en" sz="3600">
                <a:solidFill>
                  <a:srgbClr val="45818E"/>
                </a:solidFill>
                <a:latin typeface="Questrial"/>
                <a:ea typeface="Questrial"/>
                <a:cs typeface="Questrial"/>
                <a:sym typeface="Questrial"/>
              </a:rPr>
              <a:t>ABOUT US</a:t>
            </a:r>
            <a:endParaRPr sz="3600">
              <a:solidFill>
                <a:srgbClr val="45818E"/>
              </a:solidFill>
              <a:latin typeface="Amatic SC"/>
              <a:ea typeface="Amatic SC"/>
              <a:cs typeface="Amatic SC"/>
              <a:sym typeface="Amatic SC"/>
            </a:endParaRPr>
          </a:p>
        </p:txBody>
      </p:sp>
      <p:sp>
        <p:nvSpPr>
          <p:cNvPr id="741" name="Google Shape;741;p57"/>
          <p:cNvSpPr txBox="1"/>
          <p:nvPr/>
        </p:nvSpPr>
        <p:spPr>
          <a:xfrm>
            <a:off x="5067273" y="3359800"/>
            <a:ext cx="1864500" cy="953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rgbClr val="FF9900"/>
                </a:solidFill>
                <a:latin typeface="Questrial"/>
                <a:ea typeface="Questrial"/>
                <a:cs typeface="Questrial"/>
                <a:sym typeface="Questrial"/>
              </a:rPr>
              <a:t>Sasha Shane</a:t>
            </a:r>
            <a:endParaRPr sz="1800">
              <a:solidFill>
                <a:srgbClr val="FF9900"/>
              </a:solidFill>
              <a:latin typeface="Caveat"/>
              <a:ea typeface="Caveat"/>
              <a:cs typeface="Caveat"/>
              <a:sym typeface="Caveat"/>
            </a:endParaRPr>
          </a:p>
        </p:txBody>
      </p:sp>
      <p:cxnSp>
        <p:nvCxnSpPr>
          <p:cNvPr id="742" name="Google Shape;742;p57"/>
          <p:cNvCxnSpPr/>
          <p:nvPr/>
        </p:nvCxnSpPr>
        <p:spPr>
          <a:xfrm>
            <a:off x="2006722" y="1151064"/>
            <a:ext cx="5346300" cy="0"/>
          </a:xfrm>
          <a:prstGeom prst="straightConnector1">
            <a:avLst/>
          </a:prstGeom>
          <a:noFill/>
          <a:ln cap="rnd" cmpd="sng" w="12700">
            <a:solidFill>
              <a:srgbClr val="002F4A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743" name="Google Shape;743;p57"/>
          <p:cNvSpPr txBox="1"/>
          <p:nvPr>
            <p:ph idx="12" type="sldNum"/>
          </p:nvPr>
        </p:nvSpPr>
        <p:spPr>
          <a:xfrm>
            <a:off x="8140781" y="4592700"/>
            <a:ext cx="189300" cy="273900"/>
          </a:xfrm>
          <a:prstGeom prst="rect">
            <a:avLst/>
          </a:prstGeom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744" name="Google Shape;744;p57"/>
          <p:cNvSpPr txBox="1"/>
          <p:nvPr/>
        </p:nvSpPr>
        <p:spPr>
          <a:xfrm>
            <a:off x="0" y="4866525"/>
            <a:ext cx="9144000" cy="2769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75" lIns="68575" spcFirstLastPara="1" rIns="68575" wrap="square" tIns="6857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rgbClr val="999999"/>
                </a:solidFill>
                <a:latin typeface="Georgia"/>
                <a:ea typeface="Georgia"/>
                <a:cs typeface="Georgia"/>
                <a:sym typeface="Georgia"/>
              </a:rPr>
              <a:t>Copyright 2020 Public Advocates Inc. All Rights Reserved. Contact ajongco@publicadvocates.org for permission prior to use.</a:t>
            </a:r>
            <a:endParaRPr sz="900">
              <a:solidFill>
                <a:srgbClr val="999999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pic>
        <p:nvPicPr>
          <p:cNvPr descr="A. Jongco 1 resized (1).jpg" id="745" name="Google Shape;745;p5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318545" y="1552850"/>
            <a:ext cx="1782604" cy="1760099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</p:pic>
      <p:sp>
        <p:nvSpPr>
          <p:cNvPr id="746" name="Google Shape;746;p57"/>
          <p:cNvSpPr txBox="1"/>
          <p:nvPr/>
        </p:nvSpPr>
        <p:spPr>
          <a:xfrm>
            <a:off x="2228912" y="3359804"/>
            <a:ext cx="2129700" cy="953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rgbClr val="FF9900"/>
                </a:solidFill>
                <a:latin typeface="Questrial"/>
                <a:ea typeface="Questrial"/>
                <a:cs typeface="Questrial"/>
                <a:sym typeface="Questrial"/>
              </a:rPr>
              <a:t>Angelica Jongco</a:t>
            </a:r>
            <a:endParaRPr b="1" sz="1800">
              <a:solidFill>
                <a:srgbClr val="FF9900"/>
              </a:solidFill>
              <a:latin typeface="Questrial"/>
              <a:ea typeface="Questrial"/>
              <a:cs typeface="Questrial"/>
              <a:sym typeface="Questrial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700">
                <a:solidFill>
                  <a:srgbClr val="FF9900"/>
                </a:solidFill>
                <a:latin typeface="Questrial"/>
                <a:ea typeface="Questrial"/>
                <a:cs typeface="Questrial"/>
                <a:sym typeface="Questrial"/>
              </a:rPr>
              <a:t>@edequitylawyer</a:t>
            </a:r>
            <a:endParaRPr b="1" sz="1700">
              <a:solidFill>
                <a:srgbClr val="FF9900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  <p:pic>
        <p:nvPicPr>
          <p:cNvPr id="747" name="Google Shape;747;p57"/>
          <p:cNvPicPr preferRelativeResize="0"/>
          <p:nvPr/>
        </p:nvPicPr>
        <p:blipFill rotWithShape="1">
          <a:blip r:embed="rId4">
            <a:alphaModFix/>
          </a:blip>
          <a:srcRect b="10063" l="9073" r="8966" t="0"/>
          <a:stretch/>
        </p:blipFill>
        <p:spPr>
          <a:xfrm>
            <a:off x="5268200" y="1552849"/>
            <a:ext cx="1404926" cy="18498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med">
    <p:fade/>
  </p:transition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FFFFFF"/>
        </a:solidFill>
      </p:bgPr>
    </p:bg>
    <p:spTree>
      <p:nvGrpSpPr>
        <p:cNvPr id="990" name="Shape 9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1" name="Google Shape;991;p75"/>
          <p:cNvSpPr txBox="1"/>
          <p:nvPr>
            <p:ph idx="12" type="sldNum"/>
          </p:nvPr>
        </p:nvSpPr>
        <p:spPr>
          <a:xfrm>
            <a:off x="8062444" y="4547756"/>
            <a:ext cx="371100" cy="274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992" name="Google Shape;992;p75"/>
          <p:cNvSpPr/>
          <p:nvPr/>
        </p:nvSpPr>
        <p:spPr>
          <a:xfrm>
            <a:off x="3130898" y="1309637"/>
            <a:ext cx="2640000" cy="2496000"/>
          </a:xfrm>
          <a:prstGeom prst="donut">
            <a:avLst>
              <a:gd fmla="val 16067" name="adj"/>
            </a:avLst>
          </a:prstGeom>
          <a:solidFill>
            <a:srgbClr val="000000">
              <a:alpha val="1076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rgbClr val="134F5C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  <p:sp>
        <p:nvSpPr>
          <p:cNvPr id="993" name="Google Shape;993;p75"/>
          <p:cNvSpPr txBox="1"/>
          <p:nvPr/>
        </p:nvSpPr>
        <p:spPr>
          <a:xfrm>
            <a:off x="3578809" y="1941767"/>
            <a:ext cx="1737600" cy="658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800">
              <a:solidFill>
                <a:srgbClr val="134F5C"/>
              </a:solidFill>
              <a:latin typeface="Questrial"/>
              <a:ea typeface="Questrial"/>
              <a:cs typeface="Questrial"/>
              <a:sym typeface="Questrial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800">
              <a:solidFill>
                <a:srgbClr val="134F5C"/>
              </a:solidFill>
              <a:latin typeface="Questrial"/>
              <a:ea typeface="Questrial"/>
              <a:cs typeface="Questrial"/>
              <a:sym typeface="Questrial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300">
                <a:solidFill>
                  <a:srgbClr val="45818E"/>
                </a:solidFill>
                <a:latin typeface="Questrial"/>
                <a:ea typeface="Questrial"/>
                <a:cs typeface="Questrial"/>
                <a:sym typeface="Questrial"/>
              </a:rPr>
              <a:t>Proceso del LCAP</a:t>
            </a:r>
            <a:endParaRPr b="1" sz="2300">
              <a:solidFill>
                <a:srgbClr val="45818E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  <p:sp>
        <p:nvSpPr>
          <p:cNvPr id="994" name="Google Shape;994;p75"/>
          <p:cNvSpPr/>
          <p:nvPr/>
        </p:nvSpPr>
        <p:spPr>
          <a:xfrm rot="1717940">
            <a:off x="3068746" y="1212326"/>
            <a:ext cx="2759673" cy="2683230"/>
          </a:xfrm>
          <a:prstGeom prst="blockArc">
            <a:avLst>
              <a:gd fmla="val 14414370" name="adj1"/>
              <a:gd fmla="val 694" name="adj2"/>
              <a:gd fmla="val 9562" name="adj3"/>
            </a:avLst>
          </a:prstGeom>
          <a:solidFill>
            <a:srgbClr val="085631"/>
          </a:solidFill>
          <a:ln>
            <a:noFill/>
          </a:ln>
          <a:effectLst>
            <a:outerShdw blurRad="71438" rotWithShape="0" algn="bl" dir="5400000" dist="9525">
              <a:srgbClr val="000000">
                <a:alpha val="4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rgbClr val="134F5C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  <p:sp>
        <p:nvSpPr>
          <p:cNvPr id="995" name="Google Shape;995;p75"/>
          <p:cNvSpPr/>
          <p:nvPr/>
        </p:nvSpPr>
        <p:spPr>
          <a:xfrm flipH="1" rot="-1717940">
            <a:off x="3071016" y="1212326"/>
            <a:ext cx="2759673" cy="2683230"/>
          </a:xfrm>
          <a:prstGeom prst="blockArc">
            <a:avLst>
              <a:gd fmla="val 14348563" name="adj1"/>
              <a:gd fmla="val 21472873" name="adj2"/>
              <a:gd fmla="val 9381" name="adj3"/>
            </a:avLst>
          </a:prstGeom>
          <a:solidFill>
            <a:srgbClr val="65F0AD"/>
          </a:solidFill>
          <a:ln>
            <a:noFill/>
          </a:ln>
          <a:effectLst>
            <a:outerShdw blurRad="71438" rotWithShape="0" algn="bl" dir="5400000" dist="9525">
              <a:srgbClr val="000000">
                <a:alpha val="4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rgbClr val="134F5C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  <p:sp>
        <p:nvSpPr>
          <p:cNvPr id="996" name="Google Shape;996;p75"/>
          <p:cNvSpPr/>
          <p:nvPr/>
        </p:nvSpPr>
        <p:spPr>
          <a:xfrm rot="-8195358">
            <a:off x="4264004" y="1168591"/>
            <a:ext cx="367130" cy="367130"/>
          </a:xfrm>
          <a:prstGeom prst="rtTriangle">
            <a:avLst/>
          </a:prstGeom>
          <a:solidFill>
            <a:srgbClr val="65F0A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rgbClr val="134F5C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  <p:sp>
        <p:nvSpPr>
          <p:cNvPr id="997" name="Google Shape;997;p75"/>
          <p:cNvSpPr/>
          <p:nvPr/>
        </p:nvSpPr>
        <p:spPr>
          <a:xfrm flipH="1" rot="-9082865">
            <a:off x="3069883" y="1210789"/>
            <a:ext cx="2758978" cy="2682349"/>
          </a:xfrm>
          <a:prstGeom prst="blockArc">
            <a:avLst>
              <a:gd fmla="val 14316164" name="adj1"/>
              <a:gd fmla="val 21502663" name="adj2"/>
              <a:gd fmla="val 9415" name="adj3"/>
            </a:avLst>
          </a:prstGeom>
          <a:solidFill>
            <a:srgbClr val="0E9453"/>
          </a:solidFill>
          <a:ln>
            <a:noFill/>
          </a:ln>
          <a:effectLst>
            <a:outerShdw blurRad="71438" rotWithShape="0" algn="bl" dir="5400000" dist="9525">
              <a:srgbClr val="000000">
                <a:alpha val="4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rgbClr val="134F5C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  <p:sp>
        <p:nvSpPr>
          <p:cNvPr id="998" name="Google Shape;998;p75"/>
          <p:cNvSpPr/>
          <p:nvPr/>
        </p:nvSpPr>
        <p:spPr>
          <a:xfrm rot="-974718">
            <a:off x="5406176" y="2963756"/>
            <a:ext cx="322788" cy="308898"/>
          </a:xfrm>
          <a:prstGeom prst="rtTriangle">
            <a:avLst/>
          </a:prstGeom>
          <a:solidFill>
            <a:srgbClr val="08563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rgbClr val="134F5C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  <p:sp>
        <p:nvSpPr>
          <p:cNvPr id="999" name="Google Shape;999;p75"/>
          <p:cNvSpPr/>
          <p:nvPr/>
        </p:nvSpPr>
        <p:spPr>
          <a:xfrm rot="6412421">
            <a:off x="3159697" y="2952902"/>
            <a:ext cx="358641" cy="376100"/>
          </a:xfrm>
          <a:prstGeom prst="rtTriangle">
            <a:avLst/>
          </a:prstGeom>
          <a:solidFill>
            <a:srgbClr val="0E945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rgbClr val="134F5C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  <p:sp>
        <p:nvSpPr>
          <p:cNvPr id="1000" name="Google Shape;1000;p75"/>
          <p:cNvSpPr/>
          <p:nvPr/>
        </p:nvSpPr>
        <p:spPr>
          <a:xfrm>
            <a:off x="3130898" y="1309637"/>
            <a:ext cx="2640000" cy="2496000"/>
          </a:xfrm>
          <a:prstGeom prst="donut">
            <a:avLst>
              <a:gd fmla="val 16067" name="adj"/>
            </a:avLst>
          </a:prstGeom>
          <a:solidFill>
            <a:srgbClr val="000000">
              <a:alpha val="10760"/>
            </a:srgbClr>
          </a:solidFill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rgbClr val="134F5C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  <p:sp>
        <p:nvSpPr>
          <p:cNvPr id="1001" name="Google Shape;1001;p75"/>
          <p:cNvSpPr/>
          <p:nvPr/>
        </p:nvSpPr>
        <p:spPr>
          <a:xfrm rot="1717940">
            <a:off x="3068746" y="1212326"/>
            <a:ext cx="2759673" cy="2683230"/>
          </a:xfrm>
          <a:prstGeom prst="blockArc">
            <a:avLst>
              <a:gd fmla="val 14414370" name="adj1"/>
              <a:gd fmla="val 694" name="adj2"/>
              <a:gd fmla="val 9562" name="adj3"/>
            </a:avLst>
          </a:prstGeom>
          <a:solidFill>
            <a:srgbClr val="085631"/>
          </a:solidFill>
          <a:ln>
            <a:noFill/>
          </a:ln>
          <a:effectLst>
            <a:outerShdw blurRad="71438" rotWithShape="0" algn="bl" dir="5400000" dist="9525">
              <a:srgbClr val="000000">
                <a:alpha val="4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rgbClr val="134F5C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  <p:sp>
        <p:nvSpPr>
          <p:cNvPr id="1002" name="Google Shape;1002;p75"/>
          <p:cNvSpPr/>
          <p:nvPr/>
        </p:nvSpPr>
        <p:spPr>
          <a:xfrm flipH="1" rot="-1717940">
            <a:off x="3071016" y="1212326"/>
            <a:ext cx="2759673" cy="2683230"/>
          </a:xfrm>
          <a:prstGeom prst="blockArc">
            <a:avLst>
              <a:gd fmla="val 14348563" name="adj1"/>
              <a:gd fmla="val 21472873" name="adj2"/>
              <a:gd fmla="val 9381" name="adj3"/>
            </a:avLst>
          </a:prstGeom>
          <a:solidFill>
            <a:srgbClr val="92D050"/>
          </a:solidFill>
          <a:ln>
            <a:noFill/>
          </a:ln>
          <a:effectLst>
            <a:outerShdw blurRad="71438" rotWithShape="0" algn="bl" dir="5400000" dist="9525">
              <a:srgbClr val="000000">
                <a:alpha val="4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rgbClr val="134F5C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  <p:sp>
        <p:nvSpPr>
          <p:cNvPr id="1003" name="Google Shape;1003;p75"/>
          <p:cNvSpPr/>
          <p:nvPr/>
        </p:nvSpPr>
        <p:spPr>
          <a:xfrm rot="-8195358">
            <a:off x="4264004" y="1168591"/>
            <a:ext cx="367130" cy="367130"/>
          </a:xfrm>
          <a:prstGeom prst="rtTriangle">
            <a:avLst/>
          </a:prstGeom>
          <a:solidFill>
            <a:srgbClr val="92D05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rgbClr val="134F5C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  <p:sp>
        <p:nvSpPr>
          <p:cNvPr id="1004" name="Google Shape;1004;p75"/>
          <p:cNvSpPr/>
          <p:nvPr/>
        </p:nvSpPr>
        <p:spPr>
          <a:xfrm flipH="1" rot="-9082865">
            <a:off x="3069883" y="1210789"/>
            <a:ext cx="2758978" cy="2682349"/>
          </a:xfrm>
          <a:prstGeom prst="blockArc">
            <a:avLst>
              <a:gd fmla="val 14316164" name="adj1"/>
              <a:gd fmla="val 21502663" name="adj2"/>
              <a:gd fmla="val 9415" name="adj3"/>
            </a:avLst>
          </a:prstGeom>
          <a:solidFill>
            <a:srgbClr val="54A021"/>
          </a:solidFill>
          <a:ln>
            <a:noFill/>
          </a:ln>
          <a:effectLst>
            <a:outerShdw blurRad="71438" rotWithShape="0" algn="bl" dir="5400000" dist="9525">
              <a:srgbClr val="000000">
                <a:alpha val="4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rgbClr val="134F5C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  <p:sp>
        <p:nvSpPr>
          <p:cNvPr id="1005" name="Google Shape;1005;p75"/>
          <p:cNvSpPr/>
          <p:nvPr/>
        </p:nvSpPr>
        <p:spPr>
          <a:xfrm rot="-974718">
            <a:off x="5406176" y="2963756"/>
            <a:ext cx="322788" cy="308898"/>
          </a:xfrm>
          <a:prstGeom prst="rtTriangle">
            <a:avLst/>
          </a:prstGeom>
          <a:solidFill>
            <a:srgbClr val="08563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rgbClr val="134F5C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  <p:sp>
        <p:nvSpPr>
          <p:cNvPr id="1006" name="Google Shape;1006;p75"/>
          <p:cNvSpPr/>
          <p:nvPr/>
        </p:nvSpPr>
        <p:spPr>
          <a:xfrm rot="6412421">
            <a:off x="3159697" y="2952902"/>
            <a:ext cx="358641" cy="376100"/>
          </a:xfrm>
          <a:prstGeom prst="rtTriangle">
            <a:avLst/>
          </a:prstGeom>
          <a:solidFill>
            <a:srgbClr val="54A02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rgbClr val="134F5C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  <p:sp>
        <p:nvSpPr>
          <p:cNvPr id="1007" name="Google Shape;1007;p75"/>
          <p:cNvSpPr/>
          <p:nvPr/>
        </p:nvSpPr>
        <p:spPr>
          <a:xfrm>
            <a:off x="3853155" y="111581"/>
            <a:ext cx="1218600" cy="988200"/>
          </a:xfrm>
          <a:prstGeom prst="ellipse">
            <a:avLst/>
          </a:prstGeom>
          <a:solidFill>
            <a:srgbClr val="CFE2F3"/>
          </a:solidFill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400">
                <a:solidFill>
                  <a:srgbClr val="45818E"/>
                </a:solidFill>
                <a:latin typeface="Questrial"/>
                <a:ea typeface="Questrial"/>
                <a:cs typeface="Questrial"/>
                <a:sym typeface="Questrial"/>
              </a:rPr>
              <a:t>Fase 1: </a:t>
            </a:r>
            <a:r>
              <a:rPr lang="en" sz="1400">
                <a:solidFill>
                  <a:srgbClr val="45818E"/>
                </a:solidFill>
                <a:latin typeface="Questrial"/>
                <a:ea typeface="Questrial"/>
                <a:cs typeface="Questrial"/>
                <a:sym typeface="Questrial"/>
              </a:rPr>
              <a:t>Planificar</a:t>
            </a:r>
            <a:endParaRPr sz="1400">
              <a:solidFill>
                <a:srgbClr val="45818E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  <p:sp>
        <p:nvSpPr>
          <p:cNvPr id="1008" name="Google Shape;1008;p75"/>
          <p:cNvSpPr/>
          <p:nvPr/>
        </p:nvSpPr>
        <p:spPr>
          <a:xfrm>
            <a:off x="3951360" y="3917483"/>
            <a:ext cx="1068600" cy="949200"/>
          </a:xfrm>
          <a:prstGeom prst="ellipse">
            <a:avLst/>
          </a:prstGeom>
          <a:solidFill>
            <a:srgbClr val="CFE2F3"/>
          </a:solidFill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400">
                <a:solidFill>
                  <a:srgbClr val="45818E"/>
                </a:solidFill>
                <a:latin typeface="Questrial"/>
                <a:ea typeface="Questrial"/>
                <a:cs typeface="Questrial"/>
                <a:sym typeface="Questrial"/>
              </a:rPr>
              <a:t>Fase 3: </a:t>
            </a:r>
            <a:r>
              <a:rPr lang="en" sz="1400">
                <a:solidFill>
                  <a:srgbClr val="45818E"/>
                </a:solidFill>
                <a:latin typeface="Questrial"/>
                <a:ea typeface="Questrial"/>
                <a:cs typeface="Questrial"/>
                <a:sym typeface="Questrial"/>
              </a:rPr>
              <a:t>Reflejar</a:t>
            </a:r>
            <a:endParaRPr sz="1400">
              <a:solidFill>
                <a:srgbClr val="45818E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  <p:sp>
        <p:nvSpPr>
          <p:cNvPr id="1009" name="Google Shape;1009;p75"/>
          <p:cNvSpPr/>
          <p:nvPr/>
        </p:nvSpPr>
        <p:spPr>
          <a:xfrm>
            <a:off x="5968008" y="1937533"/>
            <a:ext cx="1149600" cy="949200"/>
          </a:xfrm>
          <a:prstGeom prst="ellipse">
            <a:avLst/>
          </a:prstGeom>
          <a:solidFill>
            <a:srgbClr val="CFE2F3"/>
          </a:solidFill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400">
                <a:solidFill>
                  <a:srgbClr val="45818E"/>
                </a:solidFill>
                <a:latin typeface="Questrial"/>
                <a:ea typeface="Questrial"/>
                <a:cs typeface="Questrial"/>
                <a:sym typeface="Questrial"/>
              </a:rPr>
              <a:t>Fase 2: </a:t>
            </a:r>
            <a:r>
              <a:rPr lang="en" sz="1400">
                <a:solidFill>
                  <a:srgbClr val="45818E"/>
                </a:solidFill>
                <a:latin typeface="Questrial"/>
                <a:ea typeface="Questrial"/>
                <a:cs typeface="Questrial"/>
                <a:sym typeface="Questrial"/>
              </a:rPr>
              <a:t>Hacer</a:t>
            </a:r>
            <a:endParaRPr sz="1400">
              <a:solidFill>
                <a:srgbClr val="45818E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  <p:sp>
        <p:nvSpPr>
          <p:cNvPr id="1010" name="Google Shape;1010;p75"/>
          <p:cNvSpPr/>
          <p:nvPr/>
        </p:nvSpPr>
        <p:spPr>
          <a:xfrm>
            <a:off x="1519451" y="1959600"/>
            <a:ext cx="1455900" cy="949200"/>
          </a:xfrm>
          <a:prstGeom prst="ellipse">
            <a:avLst/>
          </a:prstGeom>
          <a:solidFill>
            <a:srgbClr val="CFE2F3"/>
          </a:solidFill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400">
                <a:solidFill>
                  <a:srgbClr val="45818E"/>
                </a:solidFill>
                <a:latin typeface="Questrial"/>
                <a:ea typeface="Questrial"/>
                <a:cs typeface="Questrial"/>
                <a:sym typeface="Questrial"/>
              </a:rPr>
              <a:t>Fase 4: </a:t>
            </a:r>
            <a:r>
              <a:rPr lang="en" sz="1400">
                <a:solidFill>
                  <a:srgbClr val="45818E"/>
                </a:solidFill>
                <a:latin typeface="Questrial"/>
                <a:ea typeface="Questrial"/>
                <a:cs typeface="Questrial"/>
                <a:sym typeface="Questrial"/>
              </a:rPr>
              <a:t>Modificar</a:t>
            </a:r>
            <a:endParaRPr sz="1400">
              <a:solidFill>
                <a:srgbClr val="45818E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  <p:sp>
        <p:nvSpPr>
          <p:cNvPr id="1011" name="Google Shape;1011;p75"/>
          <p:cNvSpPr txBox="1"/>
          <p:nvPr/>
        </p:nvSpPr>
        <p:spPr>
          <a:xfrm>
            <a:off x="5584852" y="661725"/>
            <a:ext cx="2138700" cy="10596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75" lIns="68575" spcFirstLastPara="1" rIns="68575" wrap="square" tIns="68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en" sz="1400">
                <a:solidFill>
                  <a:srgbClr val="45818E"/>
                </a:solidFill>
                <a:latin typeface="Questrial"/>
                <a:ea typeface="Questrial"/>
                <a:cs typeface="Questrial"/>
                <a:sym typeface="Questrial"/>
              </a:rPr>
              <a:t>Determinar necesidades, definir metas, acciones, servicios, y medidas.</a:t>
            </a:r>
            <a:endParaRPr i="1" sz="1400">
              <a:solidFill>
                <a:srgbClr val="45818E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  <p:sp>
        <p:nvSpPr>
          <p:cNvPr id="1012" name="Google Shape;1012;p75"/>
          <p:cNvSpPr txBox="1"/>
          <p:nvPr/>
        </p:nvSpPr>
        <p:spPr>
          <a:xfrm>
            <a:off x="5770983" y="3361899"/>
            <a:ext cx="2976300" cy="2691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75" lIns="68575" spcFirstLastPara="1" rIns="68575" wrap="square" tIns="68575">
            <a:noAutofit/>
          </a:bodyPr>
          <a:lstStyle/>
          <a:p>
            <a:pPr indent="0" lvl="0" marL="3429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en" sz="1400">
                <a:solidFill>
                  <a:srgbClr val="45818E"/>
                </a:solidFill>
                <a:latin typeface="Questrial"/>
                <a:ea typeface="Questrial"/>
                <a:cs typeface="Questrial"/>
                <a:sym typeface="Questrial"/>
              </a:rPr>
              <a:t>Recopilar información y datos. ¿Cómo sabemos que estamos siendo efectivos? </a:t>
            </a:r>
            <a:endParaRPr i="1" sz="1400">
              <a:solidFill>
                <a:srgbClr val="45818E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  <p:sp>
        <p:nvSpPr>
          <p:cNvPr id="1013" name="Google Shape;1013;p75"/>
          <p:cNvSpPr txBox="1"/>
          <p:nvPr/>
        </p:nvSpPr>
        <p:spPr>
          <a:xfrm>
            <a:off x="1327508" y="3361905"/>
            <a:ext cx="1986300" cy="8211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75" lIns="68575" spcFirstLastPara="1" rIns="68575" wrap="square" tIns="68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en" sz="1400">
                <a:solidFill>
                  <a:srgbClr val="45818E"/>
                </a:solidFill>
                <a:latin typeface="Questrial"/>
                <a:ea typeface="Questrial"/>
                <a:cs typeface="Questrial"/>
                <a:sym typeface="Questrial"/>
              </a:rPr>
              <a:t>Analizar, examinar, y comunicar datos. Pregunte: ¿qué funciona, qué no está funcionando?</a:t>
            </a:r>
            <a:endParaRPr i="1" sz="1400">
              <a:solidFill>
                <a:srgbClr val="45818E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  <p:sp>
        <p:nvSpPr>
          <p:cNvPr id="1014" name="Google Shape;1014;p75"/>
          <p:cNvSpPr txBox="1"/>
          <p:nvPr/>
        </p:nvSpPr>
        <p:spPr>
          <a:xfrm>
            <a:off x="1175438" y="554465"/>
            <a:ext cx="2138700" cy="7554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75" lIns="68575" spcFirstLastPara="1" rIns="68575" wrap="square" tIns="68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en" sz="1400">
                <a:solidFill>
                  <a:srgbClr val="45818E"/>
                </a:solidFill>
                <a:latin typeface="Questrial"/>
                <a:ea typeface="Questrial"/>
                <a:cs typeface="Questrial"/>
                <a:sym typeface="Questrial"/>
              </a:rPr>
              <a:t>Hacer revisiones y refinar el plan usando la información de la Tercera Fase. </a:t>
            </a:r>
            <a:endParaRPr i="1" sz="1400">
              <a:solidFill>
                <a:srgbClr val="45818E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EFEFEF"/>
        </a:solidFill>
      </p:bgPr>
    </p:bg>
    <p:spTree>
      <p:nvGrpSpPr>
        <p:cNvPr id="1018" name="Shape 10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9" name="Google Shape;1019;p76"/>
          <p:cNvSpPr txBox="1"/>
          <p:nvPr/>
        </p:nvSpPr>
        <p:spPr>
          <a:xfrm>
            <a:off x="685500" y="1509275"/>
            <a:ext cx="8039700" cy="18327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4800">
                <a:solidFill>
                  <a:srgbClr val="FF9900"/>
                </a:solidFill>
                <a:latin typeface="Questrial"/>
                <a:ea typeface="Questrial"/>
                <a:cs typeface="Questrial"/>
                <a:sym typeface="Questrial"/>
              </a:rPr>
              <a:t>10 min Break</a:t>
            </a:r>
            <a:endParaRPr b="1" sz="4800">
              <a:solidFill>
                <a:srgbClr val="FF9900"/>
              </a:solidFill>
              <a:latin typeface="Questrial"/>
              <a:ea typeface="Questrial"/>
              <a:cs typeface="Questrial"/>
              <a:sym typeface="Questrial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4800">
                <a:solidFill>
                  <a:schemeClr val="accent5"/>
                </a:solidFill>
                <a:latin typeface="Questrial"/>
                <a:ea typeface="Questrial"/>
                <a:cs typeface="Questrial"/>
                <a:sym typeface="Questrial"/>
              </a:rPr>
              <a:t>Descanso</a:t>
            </a:r>
            <a:endParaRPr b="1" sz="4800">
              <a:solidFill>
                <a:schemeClr val="accent5"/>
              </a:solidFill>
              <a:latin typeface="Questrial"/>
              <a:ea typeface="Questrial"/>
              <a:cs typeface="Questrial"/>
              <a:sym typeface="Questrial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4800">
              <a:solidFill>
                <a:srgbClr val="FF9900"/>
              </a:solidFill>
              <a:latin typeface="Arial Black"/>
              <a:ea typeface="Arial Black"/>
              <a:cs typeface="Arial Black"/>
              <a:sym typeface="Arial Black"/>
            </a:endParaRPr>
          </a:p>
        </p:txBody>
      </p:sp>
      <p:sp>
        <p:nvSpPr>
          <p:cNvPr id="1020" name="Google Shape;1020;p76"/>
          <p:cNvSpPr txBox="1"/>
          <p:nvPr>
            <p:ph idx="12" type="sldNum"/>
          </p:nvPr>
        </p:nvSpPr>
        <p:spPr>
          <a:xfrm>
            <a:off x="8074181" y="4592700"/>
            <a:ext cx="293100" cy="273900"/>
          </a:xfrm>
          <a:prstGeom prst="rect">
            <a:avLst/>
          </a:prstGeom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  <p:transition spd="med">
    <p:fade/>
  </p:transition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EFEFEF"/>
        </a:solidFill>
      </p:bgPr>
    </p:bg>
    <p:spTree>
      <p:nvGrpSpPr>
        <p:cNvPr id="1024" name="Shape 10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5" name="Google Shape;1025;p77">
            <a:hlinkClick r:id="rId3"/>
          </p:cNvPr>
          <p:cNvPicPr preferRelativeResize="0"/>
          <p:nvPr/>
        </p:nvPicPr>
        <p:blipFill>
          <a:blip r:embed="rId4">
            <a:alphaModFix amt="36000"/>
          </a:blip>
          <a:stretch>
            <a:fillRect/>
          </a:stretch>
        </p:blipFill>
        <p:spPr>
          <a:xfrm>
            <a:off x="607850" y="-6"/>
            <a:ext cx="8229582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026" name="Google Shape;1026;p77"/>
          <p:cNvSpPr txBox="1"/>
          <p:nvPr/>
        </p:nvSpPr>
        <p:spPr>
          <a:xfrm>
            <a:off x="825100" y="789100"/>
            <a:ext cx="3537300" cy="3258900"/>
          </a:xfrm>
          <a:prstGeom prst="rect">
            <a:avLst/>
          </a:prstGeom>
          <a:gradFill>
            <a:gsLst>
              <a:gs pos="0">
                <a:srgbClr val="FFFFFF"/>
              </a:gs>
              <a:gs pos="100000">
                <a:srgbClr val="B3B3B3"/>
              </a:gs>
            </a:gsLst>
            <a:lin ang="5400012" scaled="0"/>
          </a:gradFill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600">
                <a:solidFill>
                  <a:schemeClr val="accent2"/>
                </a:solidFill>
                <a:latin typeface="Questrial"/>
                <a:ea typeface="Questrial"/>
                <a:cs typeface="Questrial"/>
                <a:sym typeface="Questrial"/>
              </a:rPr>
              <a:t>Why does this matter?</a:t>
            </a:r>
            <a:endParaRPr b="1" sz="3600">
              <a:solidFill>
                <a:schemeClr val="accent2"/>
              </a:solidFill>
              <a:latin typeface="Questrial"/>
              <a:ea typeface="Questrial"/>
              <a:cs typeface="Questrial"/>
              <a:sym typeface="Questrial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" sz="3000">
                <a:solidFill>
                  <a:schemeClr val="accent2"/>
                </a:solidFill>
                <a:latin typeface="Questrial"/>
                <a:ea typeface="Questrial"/>
                <a:cs typeface="Questrial"/>
                <a:sym typeface="Questrial"/>
              </a:rPr>
              <a:t>Share out:</a:t>
            </a:r>
            <a:endParaRPr b="1" i="1" sz="3000">
              <a:solidFill>
                <a:schemeClr val="accent2"/>
              </a:solidFill>
              <a:latin typeface="Questrial"/>
              <a:ea typeface="Questrial"/>
              <a:cs typeface="Questrial"/>
              <a:sym typeface="Questrial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000">
                <a:solidFill>
                  <a:schemeClr val="accent2"/>
                </a:solidFill>
                <a:latin typeface="Questrial"/>
                <a:ea typeface="Questrial"/>
                <a:cs typeface="Questrial"/>
                <a:sym typeface="Questrial"/>
              </a:rPr>
              <a:t>What does your child need at school to succeed?</a:t>
            </a:r>
            <a:endParaRPr b="1" sz="3000">
              <a:solidFill>
                <a:schemeClr val="accent2"/>
              </a:solidFill>
              <a:latin typeface="Questrial"/>
              <a:ea typeface="Questrial"/>
              <a:cs typeface="Questrial"/>
              <a:sym typeface="Questrial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000">
                <a:solidFill>
                  <a:srgbClr val="FF9900"/>
                </a:solidFill>
                <a:latin typeface="Questrial"/>
                <a:ea typeface="Questrial"/>
                <a:cs typeface="Questrial"/>
                <a:sym typeface="Questrial"/>
              </a:rPr>
              <a:t> </a:t>
            </a:r>
            <a:endParaRPr b="1" sz="3000">
              <a:solidFill>
                <a:srgbClr val="F8F8F8"/>
              </a:solidFill>
              <a:latin typeface="Arial Black"/>
              <a:ea typeface="Arial Black"/>
              <a:cs typeface="Arial Black"/>
              <a:sym typeface="Arial Black"/>
            </a:endParaRPr>
          </a:p>
        </p:txBody>
      </p:sp>
      <p:sp>
        <p:nvSpPr>
          <p:cNvPr id="1027" name="Google Shape;1027;p77"/>
          <p:cNvSpPr txBox="1"/>
          <p:nvPr/>
        </p:nvSpPr>
        <p:spPr>
          <a:xfrm>
            <a:off x="4686300" y="702356"/>
            <a:ext cx="4422300" cy="5973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4500">
              <a:solidFill>
                <a:srgbClr val="45818E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  <p:sp>
        <p:nvSpPr>
          <p:cNvPr id="1028" name="Google Shape;1028;p77"/>
          <p:cNvSpPr txBox="1"/>
          <p:nvPr>
            <p:ph idx="12" type="sldNum"/>
          </p:nvPr>
        </p:nvSpPr>
        <p:spPr>
          <a:xfrm>
            <a:off x="6457950" y="4592613"/>
            <a:ext cx="2057400" cy="273900"/>
          </a:xfrm>
          <a:prstGeom prst="rect">
            <a:avLst/>
          </a:prstGeom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029" name="Google Shape;1029;p77"/>
          <p:cNvSpPr txBox="1"/>
          <p:nvPr/>
        </p:nvSpPr>
        <p:spPr>
          <a:xfrm>
            <a:off x="0" y="4866525"/>
            <a:ext cx="9144000" cy="2769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75" lIns="68575" spcFirstLastPara="1" rIns="68575" wrap="square" tIns="6857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rgbClr val="999999"/>
                </a:solidFill>
                <a:latin typeface="Georgia"/>
                <a:ea typeface="Georgia"/>
                <a:cs typeface="Georgia"/>
                <a:sym typeface="Georgia"/>
              </a:rPr>
              <a:t>Copyright 2019, Public Advocates Inc. All Rights Reserved. Contact cgerges@publicadvocates.org for permission prior to use.</a:t>
            </a:r>
            <a:endParaRPr sz="900">
              <a:solidFill>
                <a:srgbClr val="999999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1030" name="Google Shape;1030;p77"/>
          <p:cNvSpPr txBox="1"/>
          <p:nvPr/>
        </p:nvSpPr>
        <p:spPr>
          <a:xfrm>
            <a:off x="6149100" y="4797200"/>
            <a:ext cx="2994900" cy="141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Hayward Unified, Source: EdSource</a:t>
            </a:r>
            <a:endParaRPr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31" name="Google Shape;1031;p77"/>
          <p:cNvSpPr txBox="1"/>
          <p:nvPr/>
        </p:nvSpPr>
        <p:spPr>
          <a:xfrm>
            <a:off x="5053225" y="789100"/>
            <a:ext cx="3852900" cy="3390000"/>
          </a:xfrm>
          <a:prstGeom prst="rect">
            <a:avLst/>
          </a:prstGeom>
          <a:gradFill>
            <a:gsLst>
              <a:gs pos="0">
                <a:srgbClr val="FFFFFF"/>
              </a:gs>
              <a:gs pos="100000">
                <a:srgbClr val="B3B3B3"/>
              </a:gs>
            </a:gsLst>
            <a:lin ang="5400012" scaled="0"/>
          </a:gradFill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b="1" lang="en" sz="4500">
                <a:solidFill>
                  <a:srgbClr val="45818E"/>
                </a:solidFill>
                <a:latin typeface="Questrial"/>
                <a:ea typeface="Questrial"/>
                <a:cs typeface="Questrial"/>
                <a:sym typeface="Questrial"/>
              </a:rPr>
              <a:t>¿Por qué es importante?</a:t>
            </a:r>
            <a:endParaRPr b="1" sz="3600">
              <a:solidFill>
                <a:schemeClr val="accent2"/>
              </a:solidFill>
              <a:latin typeface="Questrial"/>
              <a:ea typeface="Questrial"/>
              <a:cs typeface="Questrial"/>
              <a:sym typeface="Questrial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" sz="3000">
                <a:solidFill>
                  <a:schemeClr val="accent2"/>
                </a:solidFill>
                <a:latin typeface="Questrial"/>
                <a:ea typeface="Questrial"/>
                <a:cs typeface="Questrial"/>
                <a:sym typeface="Questrial"/>
              </a:rPr>
              <a:t>Share out:</a:t>
            </a:r>
            <a:endParaRPr b="1" i="1" sz="3000">
              <a:solidFill>
                <a:schemeClr val="accent2"/>
              </a:solidFill>
              <a:latin typeface="Questrial"/>
              <a:ea typeface="Questrial"/>
              <a:cs typeface="Questrial"/>
              <a:sym typeface="Questrial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000">
                <a:solidFill>
                  <a:schemeClr val="accent2"/>
                </a:solidFill>
                <a:latin typeface="Questrial"/>
                <a:ea typeface="Questrial"/>
                <a:cs typeface="Questrial"/>
                <a:sym typeface="Questrial"/>
              </a:rPr>
              <a:t>What does your child need at school to succeed?</a:t>
            </a:r>
            <a:endParaRPr b="1" sz="3000">
              <a:solidFill>
                <a:schemeClr val="accent2"/>
              </a:solidFill>
              <a:latin typeface="Questrial"/>
              <a:ea typeface="Questrial"/>
              <a:cs typeface="Questrial"/>
              <a:sym typeface="Questrial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000">
                <a:solidFill>
                  <a:srgbClr val="FF9900"/>
                </a:solidFill>
                <a:latin typeface="Questrial"/>
                <a:ea typeface="Questrial"/>
                <a:cs typeface="Questrial"/>
                <a:sym typeface="Questrial"/>
              </a:rPr>
              <a:t> </a:t>
            </a:r>
            <a:endParaRPr b="1" sz="3000">
              <a:solidFill>
                <a:srgbClr val="F8F8F8"/>
              </a:solidFill>
              <a:latin typeface="Arial Black"/>
              <a:ea typeface="Arial Black"/>
              <a:cs typeface="Arial Black"/>
              <a:sym typeface="Arial Black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EFEFEF"/>
        </a:solidFill>
      </p:bgPr>
    </p:bg>
    <p:spTree>
      <p:nvGrpSpPr>
        <p:cNvPr id="1035" name="Shape 10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6" name="Google Shape;1036;p78"/>
          <p:cNvSpPr txBox="1"/>
          <p:nvPr/>
        </p:nvSpPr>
        <p:spPr>
          <a:xfrm>
            <a:off x="685500" y="408150"/>
            <a:ext cx="3655200" cy="5973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4800">
                <a:solidFill>
                  <a:srgbClr val="FF9900"/>
                </a:solidFill>
                <a:latin typeface="Questrial"/>
                <a:ea typeface="Questrial"/>
                <a:cs typeface="Questrial"/>
                <a:sym typeface="Questrial"/>
              </a:rPr>
              <a:t>How</a:t>
            </a:r>
            <a:r>
              <a:rPr b="1" lang="en" sz="4800">
                <a:solidFill>
                  <a:srgbClr val="FF9900"/>
                </a:solidFill>
                <a:latin typeface="Questrial"/>
                <a:ea typeface="Questrial"/>
                <a:cs typeface="Questrial"/>
                <a:sym typeface="Questrial"/>
              </a:rPr>
              <a:t> much</a:t>
            </a:r>
            <a:r>
              <a:rPr b="1" lang="en" sz="4800">
                <a:solidFill>
                  <a:srgbClr val="FF9900"/>
                </a:solidFill>
                <a:latin typeface="Questrial"/>
                <a:ea typeface="Questrial"/>
                <a:cs typeface="Questrial"/>
                <a:sym typeface="Questrial"/>
              </a:rPr>
              <a:t> money does HUSD</a:t>
            </a:r>
            <a:endParaRPr b="1" sz="4800">
              <a:solidFill>
                <a:srgbClr val="FF9900"/>
              </a:solidFill>
              <a:latin typeface="Questrial"/>
              <a:ea typeface="Questrial"/>
              <a:cs typeface="Questrial"/>
              <a:sym typeface="Questrial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4800">
                <a:solidFill>
                  <a:srgbClr val="FF9900"/>
                </a:solidFill>
                <a:latin typeface="Questrial"/>
                <a:ea typeface="Questrial"/>
                <a:cs typeface="Questrial"/>
                <a:sym typeface="Questrial"/>
              </a:rPr>
              <a:t> have to spend for schools?</a:t>
            </a:r>
            <a:endParaRPr b="1" sz="4800">
              <a:solidFill>
                <a:srgbClr val="FF9900"/>
              </a:solidFill>
              <a:latin typeface="Questrial"/>
              <a:ea typeface="Questrial"/>
              <a:cs typeface="Questrial"/>
              <a:sym typeface="Questrial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4800">
              <a:solidFill>
                <a:srgbClr val="FF9900"/>
              </a:solidFill>
              <a:latin typeface="Arial Black"/>
              <a:ea typeface="Arial Black"/>
              <a:cs typeface="Arial Black"/>
              <a:sym typeface="Arial Black"/>
            </a:endParaRPr>
          </a:p>
        </p:txBody>
      </p:sp>
      <p:sp>
        <p:nvSpPr>
          <p:cNvPr id="1037" name="Google Shape;1037;p78"/>
          <p:cNvSpPr txBox="1"/>
          <p:nvPr>
            <p:ph idx="12" type="sldNum"/>
          </p:nvPr>
        </p:nvSpPr>
        <p:spPr>
          <a:xfrm>
            <a:off x="8074181" y="4592700"/>
            <a:ext cx="293100" cy="273900"/>
          </a:xfrm>
          <a:prstGeom prst="rect">
            <a:avLst/>
          </a:prstGeom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038" name="Google Shape;1038;p78"/>
          <p:cNvSpPr txBox="1"/>
          <p:nvPr/>
        </p:nvSpPr>
        <p:spPr>
          <a:xfrm>
            <a:off x="61538" y="4866525"/>
            <a:ext cx="9144000" cy="2769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75" lIns="68575" spcFirstLastPara="1" rIns="68575" wrap="square" tIns="6857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rgbClr val="999999"/>
                </a:solidFill>
                <a:latin typeface="Georgia"/>
                <a:ea typeface="Georgia"/>
                <a:cs typeface="Georgia"/>
                <a:sym typeface="Georgia"/>
              </a:rPr>
              <a:t>Copyright 2020, Public Advocates Inc. All Rights Reserved. Contact ajongco@publicadvocates.org for permission prior to use.</a:t>
            </a:r>
            <a:endParaRPr sz="900">
              <a:solidFill>
                <a:srgbClr val="999999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rgbClr val="999999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rgbClr val="999999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1039" name="Google Shape;1039;p78"/>
          <p:cNvSpPr txBox="1"/>
          <p:nvPr/>
        </p:nvSpPr>
        <p:spPr>
          <a:xfrm>
            <a:off x="4874950" y="456300"/>
            <a:ext cx="3958800" cy="3796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rPr b="1" lang="en" sz="4800">
                <a:solidFill>
                  <a:srgbClr val="FF9900"/>
                </a:solidFill>
                <a:latin typeface="Questrial"/>
                <a:ea typeface="Questrial"/>
                <a:cs typeface="Questrial"/>
                <a:sym typeface="Questrial"/>
              </a:rPr>
              <a:t>¿Cuánto dinero tiene HUSD?</a:t>
            </a:r>
            <a:endParaRPr b="1" sz="4800">
              <a:solidFill>
                <a:srgbClr val="FF9900"/>
              </a:solidFill>
              <a:latin typeface="Questrial"/>
              <a:ea typeface="Questrial"/>
              <a:cs typeface="Questrial"/>
              <a:sym typeface="Quest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rPr b="1" lang="en" sz="4800">
                <a:solidFill>
                  <a:srgbClr val="FF9900"/>
                </a:solidFill>
                <a:latin typeface="Questrial"/>
                <a:ea typeface="Questrial"/>
                <a:cs typeface="Questrial"/>
                <a:sym typeface="Questrial"/>
              </a:rPr>
              <a:t> tiene que gastar para las escuelas?</a:t>
            </a:r>
            <a:endParaRPr b="1" sz="4800">
              <a:solidFill>
                <a:srgbClr val="FF9900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</p:spTree>
  </p:cSld>
  <p:clrMapOvr>
    <a:masterClrMapping/>
  </p:clrMapOvr>
  <p:transition spd="med">
    <p:fade/>
  </p:transition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FFFFFF"/>
        </a:solidFill>
      </p:bgPr>
    </p:bg>
    <p:spTree>
      <p:nvGrpSpPr>
        <p:cNvPr id="1043" name="Shape 10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" name="Google Shape;1044;p79"/>
          <p:cNvSpPr/>
          <p:nvPr/>
        </p:nvSpPr>
        <p:spPr>
          <a:xfrm>
            <a:off x="1010475" y="275400"/>
            <a:ext cx="6636000" cy="814200"/>
          </a:xfrm>
          <a:prstGeom prst="cube">
            <a:avLst>
              <a:gd fmla="val 25000" name="adj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45" name="Google Shape;1045;p79"/>
          <p:cNvSpPr/>
          <p:nvPr/>
        </p:nvSpPr>
        <p:spPr>
          <a:xfrm>
            <a:off x="6096725" y="1457825"/>
            <a:ext cx="1341000" cy="905700"/>
          </a:xfrm>
          <a:prstGeom prst="rect">
            <a:avLst/>
          </a:prstGeom>
          <a:solidFill>
            <a:srgbClr val="52CBBE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46" name="Google Shape;1046;p79"/>
          <p:cNvSpPr/>
          <p:nvPr/>
        </p:nvSpPr>
        <p:spPr>
          <a:xfrm>
            <a:off x="3315400" y="1160174"/>
            <a:ext cx="1769100" cy="1457100"/>
          </a:xfrm>
          <a:prstGeom prst="rect">
            <a:avLst/>
          </a:prstGeom>
          <a:solidFill>
            <a:srgbClr val="92D05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47" name="Google Shape;1047;p79"/>
          <p:cNvSpPr/>
          <p:nvPr/>
        </p:nvSpPr>
        <p:spPr>
          <a:xfrm>
            <a:off x="1015650" y="1457777"/>
            <a:ext cx="1341000" cy="905700"/>
          </a:xfrm>
          <a:prstGeom prst="rect">
            <a:avLst/>
          </a:prstGeom>
          <a:solidFill>
            <a:srgbClr val="FFFF0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48" name="Google Shape;1048;p79"/>
          <p:cNvSpPr txBox="1"/>
          <p:nvPr/>
        </p:nvSpPr>
        <p:spPr>
          <a:xfrm>
            <a:off x="1010485" y="1475399"/>
            <a:ext cx="1420500" cy="3600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rgbClr val="666666"/>
                </a:solidFill>
                <a:latin typeface="Questrial"/>
                <a:ea typeface="Questrial"/>
                <a:cs typeface="Questrial"/>
                <a:sym typeface="Questrial"/>
              </a:rPr>
              <a:t>Federal </a:t>
            </a:r>
            <a:r>
              <a:rPr lang="en" sz="1800">
                <a:solidFill>
                  <a:srgbClr val="666666"/>
                </a:solidFill>
                <a:latin typeface="Questrial"/>
                <a:ea typeface="Questrial"/>
                <a:cs typeface="Questrial"/>
                <a:sym typeface="Questrial"/>
              </a:rPr>
              <a:t>(Restricted )</a:t>
            </a:r>
            <a:endParaRPr sz="1800">
              <a:solidFill>
                <a:srgbClr val="666666"/>
              </a:solidFill>
              <a:latin typeface="Questrial"/>
              <a:ea typeface="Questrial"/>
              <a:cs typeface="Questrial"/>
              <a:sym typeface="Questrial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300">
              <a:solidFill>
                <a:srgbClr val="45818E"/>
              </a:solidFill>
              <a:latin typeface="Questrial"/>
              <a:ea typeface="Questrial"/>
              <a:cs typeface="Questrial"/>
              <a:sym typeface="Questrial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300">
              <a:solidFill>
                <a:srgbClr val="E6E7E9"/>
              </a:solidFill>
              <a:latin typeface="Questrial"/>
              <a:ea typeface="Questrial"/>
              <a:cs typeface="Questrial"/>
              <a:sym typeface="Questrial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400">
              <a:solidFill>
                <a:srgbClr val="E6E7E9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  <p:sp>
        <p:nvSpPr>
          <p:cNvPr id="1049" name="Google Shape;1049;p79"/>
          <p:cNvSpPr txBox="1"/>
          <p:nvPr/>
        </p:nvSpPr>
        <p:spPr>
          <a:xfrm>
            <a:off x="3315399" y="1457831"/>
            <a:ext cx="1769100" cy="5481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</a:pPr>
            <a:r>
              <a:rPr b="1" lang="en" sz="1800">
                <a:solidFill>
                  <a:srgbClr val="666666"/>
                </a:solidFill>
                <a:latin typeface="Questrial"/>
                <a:ea typeface="Questrial"/>
                <a:cs typeface="Questrial"/>
                <a:sym typeface="Questrial"/>
              </a:rPr>
              <a:t>State </a:t>
            </a:r>
            <a:endParaRPr b="1" sz="1800">
              <a:solidFill>
                <a:srgbClr val="666666"/>
              </a:solidFill>
              <a:latin typeface="Questrial"/>
              <a:ea typeface="Questrial"/>
              <a:cs typeface="Questrial"/>
              <a:sym typeface="Questrial"/>
            </a:endParaRPr>
          </a:p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</a:pPr>
            <a:r>
              <a:rPr lang="en" sz="1800">
                <a:solidFill>
                  <a:srgbClr val="666666"/>
                </a:solidFill>
                <a:latin typeface="Questrial"/>
                <a:ea typeface="Questrial"/>
                <a:cs typeface="Questrial"/>
                <a:sym typeface="Questrial"/>
              </a:rPr>
              <a:t>(LCFF &amp; other programs)</a:t>
            </a:r>
            <a:endParaRPr sz="1800">
              <a:solidFill>
                <a:srgbClr val="666666"/>
              </a:solidFill>
              <a:latin typeface="Questrial"/>
              <a:ea typeface="Questrial"/>
              <a:cs typeface="Questrial"/>
              <a:sym typeface="Quest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</a:pPr>
            <a:r>
              <a:t/>
            </a:r>
            <a:endParaRPr b="1" sz="2300" u="sng">
              <a:solidFill>
                <a:srgbClr val="45818E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  <p:sp>
        <p:nvSpPr>
          <p:cNvPr id="1050" name="Google Shape;1050;p79"/>
          <p:cNvSpPr txBox="1"/>
          <p:nvPr/>
        </p:nvSpPr>
        <p:spPr>
          <a:xfrm>
            <a:off x="-284963" y="520575"/>
            <a:ext cx="9095700" cy="4524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000">
                <a:solidFill>
                  <a:srgbClr val="45818E"/>
                </a:solidFill>
                <a:latin typeface="Trebuchet MS"/>
                <a:ea typeface="Trebuchet MS"/>
                <a:cs typeface="Trebuchet MS"/>
                <a:sym typeface="Trebuchet MS"/>
              </a:rPr>
              <a:t>$261 million</a:t>
            </a:r>
            <a:endParaRPr sz="3000">
              <a:solidFill>
                <a:srgbClr val="45818E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1051" name="Google Shape;1051;p79"/>
          <p:cNvSpPr txBox="1"/>
          <p:nvPr/>
        </p:nvSpPr>
        <p:spPr>
          <a:xfrm>
            <a:off x="6093085" y="1499960"/>
            <a:ext cx="1341000" cy="4047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</a:pPr>
            <a:r>
              <a:rPr b="1" lang="en" sz="1800">
                <a:solidFill>
                  <a:srgbClr val="666666"/>
                </a:solidFill>
                <a:latin typeface="Questrial"/>
                <a:ea typeface="Questrial"/>
                <a:cs typeface="Questrial"/>
                <a:sym typeface="Questrial"/>
              </a:rPr>
              <a:t>Local </a:t>
            </a:r>
            <a:r>
              <a:rPr lang="en" sz="1800">
                <a:solidFill>
                  <a:srgbClr val="666666"/>
                </a:solidFill>
                <a:latin typeface="Questrial"/>
                <a:ea typeface="Questrial"/>
                <a:cs typeface="Questrial"/>
                <a:sym typeface="Questrial"/>
              </a:rPr>
              <a:t>(Parcel tax, grants)</a:t>
            </a:r>
            <a:endParaRPr sz="1800">
              <a:solidFill>
                <a:srgbClr val="666666"/>
              </a:solidFill>
              <a:latin typeface="Questrial"/>
              <a:ea typeface="Questrial"/>
              <a:cs typeface="Questrial"/>
              <a:sym typeface="Questrial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</a:pPr>
            <a:r>
              <a:t/>
            </a:r>
            <a:endParaRPr b="1" sz="2300">
              <a:solidFill>
                <a:srgbClr val="666666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  <p:sp>
        <p:nvSpPr>
          <p:cNvPr id="1052" name="Google Shape;1052;p79"/>
          <p:cNvSpPr txBox="1"/>
          <p:nvPr>
            <p:ph idx="12" type="sldNum"/>
          </p:nvPr>
        </p:nvSpPr>
        <p:spPr>
          <a:xfrm>
            <a:off x="8125181" y="4592700"/>
            <a:ext cx="219300" cy="273900"/>
          </a:xfrm>
          <a:prstGeom prst="rect">
            <a:avLst/>
          </a:prstGeom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053" name="Google Shape;1053;p79"/>
          <p:cNvSpPr txBox="1"/>
          <p:nvPr/>
        </p:nvSpPr>
        <p:spPr>
          <a:xfrm>
            <a:off x="1010465" y="2490225"/>
            <a:ext cx="1195200" cy="3600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75" lIns="68575" spcFirstLastPara="1" rIns="68575" wrap="square" tIns="68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FF9900"/>
                </a:solidFill>
                <a:latin typeface="Questrial"/>
                <a:ea typeface="Questrial"/>
                <a:cs typeface="Questrial"/>
                <a:sym typeface="Questrial"/>
              </a:rPr>
              <a:t>$18 M</a:t>
            </a:r>
            <a:endParaRPr sz="2400">
              <a:solidFill>
                <a:srgbClr val="FF9900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  <p:sp>
        <p:nvSpPr>
          <p:cNvPr id="1054" name="Google Shape;1054;p79"/>
          <p:cNvSpPr txBox="1"/>
          <p:nvPr/>
        </p:nvSpPr>
        <p:spPr>
          <a:xfrm>
            <a:off x="3612102" y="2490225"/>
            <a:ext cx="1420500" cy="3600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75" lIns="68575" spcFirstLastPara="1" rIns="68575" wrap="square" tIns="68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FF9900"/>
                </a:solidFill>
                <a:latin typeface="Questrial"/>
                <a:ea typeface="Questrial"/>
                <a:cs typeface="Questrial"/>
                <a:sym typeface="Questrial"/>
              </a:rPr>
              <a:t>$223 M</a:t>
            </a:r>
            <a:endParaRPr sz="2400">
              <a:solidFill>
                <a:srgbClr val="FF9900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  <p:sp>
        <p:nvSpPr>
          <p:cNvPr id="1055" name="Google Shape;1055;p79"/>
          <p:cNvSpPr txBox="1"/>
          <p:nvPr/>
        </p:nvSpPr>
        <p:spPr>
          <a:xfrm>
            <a:off x="6165986" y="2490225"/>
            <a:ext cx="1195200" cy="3600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75" lIns="68575" spcFirstLastPara="1" rIns="68575" wrap="square" tIns="68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FF9900"/>
                </a:solidFill>
                <a:latin typeface="Questrial"/>
                <a:ea typeface="Questrial"/>
                <a:cs typeface="Questrial"/>
                <a:sym typeface="Questrial"/>
              </a:rPr>
              <a:t>$20 M</a:t>
            </a:r>
            <a:endParaRPr sz="2400">
              <a:solidFill>
                <a:srgbClr val="FF9900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  <p:sp>
        <p:nvSpPr>
          <p:cNvPr id="1056" name="Google Shape;1056;p79"/>
          <p:cNvSpPr/>
          <p:nvPr/>
        </p:nvSpPr>
        <p:spPr>
          <a:xfrm>
            <a:off x="2664583" y="1686901"/>
            <a:ext cx="342900" cy="333000"/>
          </a:xfrm>
          <a:prstGeom prst="mathPlus">
            <a:avLst>
              <a:gd fmla="val 23520" name="adj1"/>
            </a:avLst>
          </a:prstGeom>
          <a:solidFill>
            <a:srgbClr val="FF9900"/>
          </a:solidFill>
          <a:ln cap="flat" cmpd="sng" w="9525">
            <a:solidFill>
              <a:srgbClr val="FF99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57" name="Google Shape;1057;p79"/>
          <p:cNvSpPr/>
          <p:nvPr/>
        </p:nvSpPr>
        <p:spPr>
          <a:xfrm>
            <a:off x="5487260" y="1668015"/>
            <a:ext cx="342900" cy="333000"/>
          </a:xfrm>
          <a:prstGeom prst="mathPlus">
            <a:avLst>
              <a:gd fmla="val 23520" name="adj1"/>
            </a:avLst>
          </a:prstGeom>
          <a:solidFill>
            <a:srgbClr val="FF9900"/>
          </a:solidFill>
          <a:ln cap="flat" cmpd="sng" w="9525">
            <a:solidFill>
              <a:srgbClr val="FF99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descr="C:\Users\ajongco\AppData\Local\Microsoft\Windows\Temporary Internet Files\Content.IE5\12MNIDXM\School%20Clipart(1)[1].jpg" id="1058" name="Google Shape;1058;p7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895186" y="4090350"/>
            <a:ext cx="1046574" cy="65646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C:\Users\ajongco\AppData\Local\Microsoft\Windows\Temporary Internet Files\Content.IE5\12MNIDXM\School%20Clipart(1)[1].jpg" id="1059" name="Google Shape;1059;p7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799077" y="4261600"/>
            <a:ext cx="1046574" cy="65646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C:\Users\ajongco\AppData\Local\Microsoft\Windows\Temporary Internet Files\Content.IE5\12MNIDXM\School%20Clipart(1)[1].jpg" id="1060" name="Google Shape;1060;p7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584023" y="4090350"/>
            <a:ext cx="1046574" cy="656462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061" name="Google Shape;1061;p79"/>
          <p:cNvGrpSpPr/>
          <p:nvPr/>
        </p:nvGrpSpPr>
        <p:grpSpPr>
          <a:xfrm>
            <a:off x="4064182" y="2946383"/>
            <a:ext cx="397419" cy="201667"/>
            <a:chOff x="3896901" y="1024997"/>
            <a:chExt cx="434100" cy="361800"/>
          </a:xfrm>
        </p:grpSpPr>
        <p:sp>
          <p:nvSpPr>
            <p:cNvPr id="1062" name="Google Shape;1062;p79"/>
            <p:cNvSpPr/>
            <p:nvPr/>
          </p:nvSpPr>
          <p:spPr>
            <a:xfrm rot="5400000">
              <a:off x="3933051" y="988847"/>
              <a:ext cx="361800" cy="434100"/>
            </a:xfrm>
            <a:prstGeom prst="rightArrow">
              <a:avLst>
                <a:gd fmla="val 60000" name="adj1"/>
                <a:gd fmla="val 50000" name="adj2"/>
              </a:avLst>
            </a:prstGeom>
            <a:solidFill>
              <a:srgbClr val="70685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63" name="Google Shape;1063;p79"/>
            <p:cNvSpPr/>
            <p:nvPr/>
          </p:nvSpPr>
          <p:spPr>
            <a:xfrm>
              <a:off x="3983808" y="1024997"/>
              <a:ext cx="260400" cy="253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900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endParaRPr>
            </a:p>
          </p:txBody>
        </p:sp>
      </p:grpSp>
      <p:grpSp>
        <p:nvGrpSpPr>
          <p:cNvPr id="1064" name="Google Shape;1064;p79"/>
          <p:cNvGrpSpPr/>
          <p:nvPr/>
        </p:nvGrpSpPr>
        <p:grpSpPr>
          <a:xfrm>
            <a:off x="3590610" y="3232907"/>
            <a:ext cx="1589400" cy="537612"/>
            <a:chOff x="2584143" y="1454491"/>
            <a:chExt cx="1736100" cy="964500"/>
          </a:xfrm>
        </p:grpSpPr>
        <p:sp>
          <p:nvSpPr>
            <p:cNvPr id="1065" name="Google Shape;1065;p79"/>
            <p:cNvSpPr/>
            <p:nvPr/>
          </p:nvSpPr>
          <p:spPr>
            <a:xfrm>
              <a:off x="2584143" y="1454491"/>
              <a:ext cx="1736100" cy="964500"/>
            </a:xfrm>
            <a:prstGeom prst="roundRect">
              <a:avLst>
                <a:gd fmla="val 10000" name="adj"/>
              </a:avLst>
            </a:prstGeom>
            <a:solidFill>
              <a:schemeClr val="accent3"/>
            </a:solidFill>
            <a:ln cap="flat" cmpd="sng" w="254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66" name="Google Shape;1066;p79"/>
            <p:cNvSpPr/>
            <p:nvPr/>
          </p:nvSpPr>
          <p:spPr>
            <a:xfrm>
              <a:off x="2612499" y="1457106"/>
              <a:ext cx="1679400" cy="907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148575" lIns="148575" spcFirstLastPara="1" rIns="148575" wrap="square" tIns="14857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800">
                  <a:solidFill>
                    <a:schemeClr val="lt1"/>
                  </a:solidFill>
                  <a:latin typeface="Cabin"/>
                  <a:ea typeface="Cabin"/>
                  <a:cs typeface="Cabin"/>
                  <a:sym typeface="Cabin"/>
                </a:rPr>
                <a:t>H</a:t>
              </a:r>
              <a:r>
                <a:rPr lang="en" sz="1800">
                  <a:solidFill>
                    <a:schemeClr val="lt1"/>
                  </a:solidFill>
                  <a:latin typeface="Cabin"/>
                  <a:ea typeface="Cabin"/>
                  <a:cs typeface="Cabin"/>
                  <a:sym typeface="Cabin"/>
                </a:rPr>
                <a:t>USD</a:t>
              </a:r>
              <a:endParaRPr sz="1800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endParaRPr>
            </a:p>
          </p:txBody>
        </p:sp>
      </p:grpSp>
      <p:pic>
        <p:nvPicPr>
          <p:cNvPr descr="C:\Users\ajongco\AppData\Local\Microsoft\Windows\Temporary Internet Files\Content.IE5\47RKX578\dollar[1].gif" id="1067" name="Google Shape;1067;p7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554163" y="2922184"/>
            <a:ext cx="1341000" cy="1042075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068" name="Google Shape;1068;p79"/>
          <p:cNvGrpSpPr/>
          <p:nvPr/>
        </p:nvGrpSpPr>
        <p:grpSpPr>
          <a:xfrm>
            <a:off x="4123664" y="3911367"/>
            <a:ext cx="397419" cy="201667"/>
            <a:chOff x="3896901" y="1024997"/>
            <a:chExt cx="434100" cy="361800"/>
          </a:xfrm>
        </p:grpSpPr>
        <p:sp>
          <p:nvSpPr>
            <p:cNvPr id="1069" name="Google Shape;1069;p79"/>
            <p:cNvSpPr/>
            <p:nvPr/>
          </p:nvSpPr>
          <p:spPr>
            <a:xfrm rot="5400000">
              <a:off x="3933051" y="988847"/>
              <a:ext cx="361800" cy="434100"/>
            </a:xfrm>
            <a:prstGeom prst="rightArrow">
              <a:avLst>
                <a:gd fmla="val 60000" name="adj1"/>
                <a:gd fmla="val 50000" name="adj2"/>
              </a:avLst>
            </a:prstGeom>
            <a:solidFill>
              <a:srgbClr val="70685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70" name="Google Shape;1070;p79"/>
            <p:cNvSpPr/>
            <p:nvPr/>
          </p:nvSpPr>
          <p:spPr>
            <a:xfrm>
              <a:off x="3983808" y="1024997"/>
              <a:ext cx="260400" cy="253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900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endParaRPr>
            </a:p>
          </p:txBody>
        </p:sp>
      </p:grpSp>
      <p:pic>
        <p:nvPicPr>
          <p:cNvPr descr="C:\Users\ajongco\AppData\Local\Microsoft\Windows\Temporary Internet Files\Content.IE5\12MNIDXM\School%20Clipart(1)[1].jpg" id="1071" name="Google Shape;1071;p7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487248" y="4250850"/>
            <a:ext cx="1046574" cy="656462"/>
          </a:xfrm>
          <a:prstGeom prst="rect">
            <a:avLst/>
          </a:prstGeom>
          <a:noFill/>
          <a:ln>
            <a:noFill/>
          </a:ln>
        </p:spPr>
      </p:pic>
      <p:sp>
        <p:nvSpPr>
          <p:cNvPr id="1072" name="Google Shape;1072;p79"/>
          <p:cNvSpPr txBox="1"/>
          <p:nvPr/>
        </p:nvSpPr>
        <p:spPr>
          <a:xfrm>
            <a:off x="61538" y="4866525"/>
            <a:ext cx="9144000" cy="2769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75" lIns="68575" spcFirstLastPara="1" rIns="68575" wrap="square" tIns="6857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rgbClr val="999999"/>
                </a:solidFill>
                <a:latin typeface="Georgia"/>
                <a:ea typeface="Georgia"/>
                <a:cs typeface="Georgia"/>
                <a:sym typeface="Georgia"/>
              </a:rPr>
              <a:t>Copyright 2020, Public Advocates Inc. All Rights Reserved. Contact ajongco@publicadvocates.org for permission prior to use.</a:t>
            </a:r>
            <a:endParaRPr sz="900">
              <a:solidFill>
                <a:srgbClr val="999999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rgbClr val="999999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rgbClr val="999999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</p:spTree>
  </p:cSld>
  <p:clrMapOvr>
    <a:masterClrMapping/>
  </p:clrMapOvr>
  <p:transition spd="med">
    <p:fade/>
  </p:transition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076" name="Shape 10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7" name="Google Shape;1077;p80"/>
          <p:cNvSpPr txBox="1"/>
          <p:nvPr>
            <p:ph idx="12" type="sldNum"/>
          </p:nvPr>
        </p:nvSpPr>
        <p:spPr>
          <a:xfrm>
            <a:off x="8081590" y="4473000"/>
            <a:ext cx="347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fld id="{00000000-1234-1234-1234-123412341234}" type="slidenum">
              <a:rPr lang="en" sz="9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90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78" name="Google Shape;1078;p80"/>
          <p:cNvSpPr txBox="1"/>
          <p:nvPr/>
        </p:nvSpPr>
        <p:spPr>
          <a:xfrm>
            <a:off x="61538" y="4866525"/>
            <a:ext cx="9144000" cy="2769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75" lIns="68575" spcFirstLastPara="1" rIns="68575" wrap="square" tIns="6857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rgbClr val="999999"/>
                </a:solidFill>
                <a:latin typeface="Georgia"/>
                <a:ea typeface="Georgia"/>
                <a:cs typeface="Georgia"/>
                <a:sym typeface="Georgia"/>
              </a:rPr>
              <a:t>Copyright 2019, Public Advocates Inc. All Rights Reserved. Contact cgerges@publicadvocates.org for permission prior to use.</a:t>
            </a:r>
            <a:endParaRPr sz="900">
              <a:solidFill>
                <a:srgbClr val="999999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1079" name="Google Shape;1079;p80"/>
          <p:cNvSpPr txBox="1"/>
          <p:nvPr>
            <p:ph type="title"/>
          </p:nvPr>
        </p:nvSpPr>
        <p:spPr>
          <a:xfrm>
            <a:off x="678217" y="79625"/>
            <a:ext cx="72774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000">
                <a:solidFill>
                  <a:srgbClr val="45818E"/>
                </a:solidFill>
                <a:latin typeface="Questrial"/>
                <a:ea typeface="Questrial"/>
                <a:cs typeface="Questrial"/>
                <a:sym typeface="Questrial"/>
              </a:rPr>
              <a:t>2019-20 - </a:t>
            </a:r>
            <a:r>
              <a:rPr b="1" lang="en" sz="3000">
                <a:solidFill>
                  <a:srgbClr val="45818E"/>
                </a:solidFill>
                <a:latin typeface="Questrial"/>
                <a:ea typeface="Questrial"/>
                <a:cs typeface="Questrial"/>
                <a:sym typeface="Questrial"/>
              </a:rPr>
              <a:t>Budget Overview</a:t>
            </a:r>
            <a:endParaRPr b="1" sz="3000">
              <a:solidFill>
                <a:srgbClr val="45818E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  <p:pic>
        <p:nvPicPr>
          <p:cNvPr id="1080" name="Google Shape;1080;p80"/>
          <p:cNvPicPr preferRelativeResize="0"/>
          <p:nvPr/>
        </p:nvPicPr>
        <p:blipFill rotWithShape="1">
          <a:blip r:embed="rId3">
            <a:alphaModFix/>
          </a:blip>
          <a:srcRect b="0" l="0" r="0" t="6314"/>
          <a:stretch/>
        </p:blipFill>
        <p:spPr>
          <a:xfrm>
            <a:off x="1075268" y="614825"/>
            <a:ext cx="6760807" cy="45286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noFill/>
      </p:bgPr>
    </p:bg>
    <p:spTree>
      <p:nvGrpSpPr>
        <p:cNvPr id="1084" name="Shape 10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" name="Google Shape;1085;p81"/>
          <p:cNvSpPr txBox="1"/>
          <p:nvPr>
            <p:ph idx="12" type="sldNum"/>
          </p:nvPr>
        </p:nvSpPr>
        <p:spPr>
          <a:xfrm>
            <a:off x="6457950" y="4586156"/>
            <a:ext cx="2057400" cy="273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1086" name="Google Shape;1086;p81"/>
          <p:cNvPicPr preferRelativeResize="0"/>
          <p:nvPr/>
        </p:nvPicPr>
        <p:blipFill rotWithShape="1">
          <a:blip r:embed="rId3">
            <a:alphaModFix/>
          </a:blip>
          <a:srcRect b="30509" l="64652" r="9109" t="34422"/>
          <a:stretch/>
        </p:blipFill>
        <p:spPr>
          <a:xfrm>
            <a:off x="206000" y="517225"/>
            <a:ext cx="8382874" cy="3983926"/>
          </a:xfrm>
          <a:prstGeom prst="rect">
            <a:avLst/>
          </a:prstGeom>
          <a:noFill/>
          <a:ln>
            <a:noFill/>
          </a:ln>
        </p:spPr>
      </p:pic>
      <p:sp>
        <p:nvSpPr>
          <p:cNvPr id="1087" name="Google Shape;1087;p81"/>
          <p:cNvSpPr txBox="1"/>
          <p:nvPr/>
        </p:nvSpPr>
        <p:spPr>
          <a:xfrm>
            <a:off x="-6" y="214588"/>
            <a:ext cx="9144000" cy="583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600">
                <a:solidFill>
                  <a:srgbClr val="45818E"/>
                </a:solidFill>
                <a:latin typeface="Questrial"/>
                <a:ea typeface="Questrial"/>
                <a:cs typeface="Questrial"/>
                <a:sym typeface="Questrial"/>
              </a:rPr>
              <a:t>Districts’ LCAP Budget      </a:t>
            </a:r>
            <a:endParaRPr b="1" sz="2600">
              <a:solidFill>
                <a:srgbClr val="45818E"/>
              </a:solidFill>
              <a:latin typeface="Questrial"/>
              <a:ea typeface="Questrial"/>
              <a:cs typeface="Questrial"/>
              <a:sym typeface="Questrial"/>
            </a:endParaRPr>
          </a:p>
          <a:p>
            <a:pPr indent="0" lvl="0" marL="0" rtl="0" algn="ctr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600">
              <a:solidFill>
                <a:srgbClr val="45818E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  <p:sp>
        <p:nvSpPr>
          <p:cNvPr id="1088" name="Google Shape;1088;p81"/>
          <p:cNvSpPr txBox="1"/>
          <p:nvPr/>
        </p:nvSpPr>
        <p:spPr>
          <a:xfrm>
            <a:off x="5533250" y="1835988"/>
            <a:ext cx="1195200" cy="13464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75" lIns="68575" spcFirstLastPara="1" rIns="68575" wrap="square" tIns="68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FF9900"/>
                </a:solidFill>
                <a:latin typeface="Questrial"/>
                <a:ea typeface="Questrial"/>
                <a:cs typeface="Questrial"/>
                <a:sym typeface="Questrial"/>
              </a:rPr>
              <a:t>LCAP shows </a:t>
            </a:r>
            <a:r>
              <a:rPr lang="en" sz="2400">
                <a:solidFill>
                  <a:srgbClr val="FF9900"/>
                </a:solidFill>
                <a:latin typeface="Questrial"/>
                <a:ea typeface="Questrial"/>
                <a:cs typeface="Questrial"/>
                <a:sym typeface="Questrial"/>
              </a:rPr>
              <a:t>$65 M</a:t>
            </a:r>
            <a:endParaRPr sz="2400">
              <a:solidFill>
                <a:srgbClr val="FF9900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  <p:sp>
        <p:nvSpPr>
          <p:cNvPr id="1089" name="Google Shape;1089;p81"/>
          <p:cNvSpPr txBox="1"/>
          <p:nvPr/>
        </p:nvSpPr>
        <p:spPr>
          <a:xfrm>
            <a:off x="3115186" y="2571750"/>
            <a:ext cx="1195200" cy="3600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75" lIns="68575" spcFirstLastPara="1" rIns="68575" wrap="square" tIns="68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FF9900"/>
                </a:solidFill>
                <a:latin typeface="Questrial"/>
                <a:ea typeface="Questrial"/>
                <a:cs typeface="Questrial"/>
                <a:sym typeface="Questrial"/>
              </a:rPr>
              <a:t>$266 M</a:t>
            </a:r>
            <a:endParaRPr sz="2400">
              <a:solidFill>
                <a:srgbClr val="FF9900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  <p:sp>
        <p:nvSpPr>
          <p:cNvPr id="1090" name="Google Shape;1090;p81"/>
          <p:cNvSpPr txBox="1"/>
          <p:nvPr/>
        </p:nvSpPr>
        <p:spPr>
          <a:xfrm>
            <a:off x="61538" y="4866525"/>
            <a:ext cx="9144000" cy="2769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75" lIns="68575" spcFirstLastPara="1" rIns="68575" wrap="square" tIns="6857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rgbClr val="999999"/>
                </a:solidFill>
                <a:latin typeface="Georgia"/>
                <a:ea typeface="Georgia"/>
                <a:cs typeface="Georgia"/>
                <a:sym typeface="Georgia"/>
              </a:rPr>
              <a:t>Copyright 2020, Public Advocates Inc. All Rights Reserved. Contact ajongco@publicadvocates.org for permission prior to use.</a:t>
            </a:r>
            <a:endParaRPr sz="900">
              <a:solidFill>
                <a:srgbClr val="999999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rgbClr val="999999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rgbClr val="999999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094" name="Shape 10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" name="Google Shape;1095;p82"/>
          <p:cNvSpPr txBox="1"/>
          <p:nvPr>
            <p:ph type="title"/>
          </p:nvPr>
        </p:nvSpPr>
        <p:spPr>
          <a:xfrm>
            <a:off x="496913" y="3820088"/>
            <a:ext cx="8150100" cy="616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700">
                <a:solidFill>
                  <a:srgbClr val="45818E"/>
                </a:solidFill>
                <a:latin typeface="Questrial"/>
                <a:ea typeface="Questrial"/>
                <a:cs typeface="Questrial"/>
                <a:sym typeface="Questrial"/>
              </a:rPr>
              <a:t>Es su Responsabilidad de Asegurarse que el $$$ </a:t>
            </a:r>
            <a:endParaRPr b="1" sz="2700">
              <a:solidFill>
                <a:srgbClr val="45818E"/>
              </a:solidFill>
              <a:latin typeface="Questrial"/>
              <a:ea typeface="Questrial"/>
              <a:cs typeface="Questrial"/>
              <a:sym typeface="Questrial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700">
                <a:solidFill>
                  <a:srgbClr val="45818E"/>
                </a:solidFill>
                <a:latin typeface="Questrial"/>
                <a:ea typeface="Questrial"/>
                <a:cs typeface="Questrial"/>
                <a:sym typeface="Questrial"/>
              </a:rPr>
              <a:t>Haga una Diferencia</a:t>
            </a:r>
            <a:endParaRPr b="1" sz="2700">
              <a:solidFill>
                <a:srgbClr val="45818E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  <p:sp>
        <p:nvSpPr>
          <p:cNvPr id="1096" name="Google Shape;1096;p82"/>
          <p:cNvSpPr txBox="1"/>
          <p:nvPr>
            <p:ph idx="12" type="sldNum"/>
          </p:nvPr>
        </p:nvSpPr>
        <p:spPr>
          <a:xfrm>
            <a:off x="8055040" y="4562250"/>
            <a:ext cx="3741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097" name="Google Shape;1097;p82"/>
          <p:cNvSpPr txBox="1"/>
          <p:nvPr>
            <p:ph type="title"/>
          </p:nvPr>
        </p:nvSpPr>
        <p:spPr>
          <a:xfrm>
            <a:off x="558450" y="301116"/>
            <a:ext cx="8150100" cy="616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700">
                <a:solidFill>
                  <a:srgbClr val="FF9900"/>
                </a:solidFill>
                <a:latin typeface="Questrial"/>
                <a:ea typeface="Questrial"/>
                <a:cs typeface="Questrial"/>
                <a:sym typeface="Questrial"/>
              </a:rPr>
              <a:t>It’s your responsibility to ensure that the $$$ </a:t>
            </a:r>
            <a:endParaRPr b="1" sz="2700">
              <a:solidFill>
                <a:srgbClr val="FF9900"/>
              </a:solidFill>
              <a:latin typeface="Questrial"/>
              <a:ea typeface="Questrial"/>
              <a:cs typeface="Questrial"/>
              <a:sym typeface="Questrial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700">
                <a:solidFill>
                  <a:srgbClr val="FF9900"/>
                </a:solidFill>
                <a:latin typeface="Questrial"/>
                <a:ea typeface="Questrial"/>
                <a:cs typeface="Questrial"/>
                <a:sym typeface="Questrial"/>
              </a:rPr>
              <a:t>Makes a Difference</a:t>
            </a:r>
            <a:endParaRPr b="1" sz="2700">
              <a:solidFill>
                <a:srgbClr val="FF9900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  <p:pic>
        <p:nvPicPr>
          <p:cNvPr id="1098" name="Google Shape;1098;p8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455749" y="1363687"/>
            <a:ext cx="3040349" cy="2026913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</p:pic>
      <p:pic>
        <p:nvPicPr>
          <p:cNvPr id="1099" name="Google Shape;1099;p8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747819" y="1363687"/>
            <a:ext cx="2778385" cy="2082112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</p:pic>
      <p:sp>
        <p:nvSpPr>
          <p:cNvPr id="1100" name="Google Shape;1100;p82"/>
          <p:cNvSpPr txBox="1"/>
          <p:nvPr/>
        </p:nvSpPr>
        <p:spPr>
          <a:xfrm>
            <a:off x="61538" y="4866525"/>
            <a:ext cx="9144000" cy="2769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75" lIns="68575" spcFirstLastPara="1" rIns="68575" wrap="square" tIns="6857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rgbClr val="999999"/>
                </a:solidFill>
                <a:latin typeface="Georgia"/>
                <a:ea typeface="Georgia"/>
                <a:cs typeface="Georgia"/>
                <a:sym typeface="Georgia"/>
              </a:rPr>
              <a:t>Copyright 2020, Public Advocates Inc. All Rights Reserved. Contact ajongco@publicadvocates.org for permission prior to use.</a:t>
            </a:r>
            <a:endParaRPr sz="900">
              <a:solidFill>
                <a:srgbClr val="999999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rgbClr val="999999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rgbClr val="999999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noFill/>
      </p:bgPr>
    </p:bg>
    <p:spTree>
      <p:nvGrpSpPr>
        <p:cNvPr id="1104" name="Shape 1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" name="Google Shape;1105;p83"/>
          <p:cNvSpPr txBox="1"/>
          <p:nvPr/>
        </p:nvSpPr>
        <p:spPr>
          <a:xfrm>
            <a:off x="513875" y="1053525"/>
            <a:ext cx="3740100" cy="3570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600">
                <a:solidFill>
                  <a:srgbClr val="FF9900"/>
                </a:solidFill>
                <a:latin typeface="Questrial"/>
                <a:ea typeface="Questrial"/>
                <a:cs typeface="Questrial"/>
                <a:sym typeface="Questrial"/>
              </a:rPr>
              <a:t>Create a safe and positive school climate by positively engaging students and addressing needs.</a:t>
            </a:r>
            <a:endParaRPr sz="1600">
              <a:solidFill>
                <a:srgbClr val="FF9900"/>
              </a:solidFill>
              <a:latin typeface="Questrial"/>
              <a:ea typeface="Questrial"/>
              <a:cs typeface="Questrial"/>
              <a:sym typeface="Questrial"/>
            </a:endParaRPr>
          </a:p>
          <a:p>
            <a:pPr indent="0" lvl="0" marL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b="1" lang="en" sz="1600" u="sng">
                <a:solidFill>
                  <a:srgbClr val="72A528"/>
                </a:solidFill>
                <a:latin typeface="Questrial"/>
                <a:ea typeface="Questrial"/>
                <a:cs typeface="Questrial"/>
                <a:sym typeface="Questrial"/>
              </a:rPr>
              <a:t>Why? </a:t>
            </a:r>
            <a:endParaRPr sz="1600">
              <a:solidFill>
                <a:srgbClr val="72A528"/>
              </a:solidFill>
              <a:latin typeface="Questrial"/>
              <a:ea typeface="Questrial"/>
              <a:cs typeface="Questrial"/>
              <a:sym typeface="Questrial"/>
            </a:endParaRPr>
          </a:p>
          <a:p>
            <a:pPr indent="0" lvl="0" marL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" sz="1600">
                <a:solidFill>
                  <a:srgbClr val="72A528"/>
                </a:solidFill>
                <a:latin typeface="Questrial"/>
                <a:ea typeface="Questrial"/>
                <a:cs typeface="Questrial"/>
                <a:sym typeface="Questrial"/>
              </a:rPr>
              <a:t>Our students need to feel safe and cared for at school. Identified Needs: </a:t>
            </a:r>
            <a:endParaRPr sz="1600">
              <a:solidFill>
                <a:srgbClr val="72A528"/>
              </a:solidFill>
              <a:latin typeface="Questrial"/>
              <a:ea typeface="Questrial"/>
              <a:cs typeface="Questrial"/>
              <a:sym typeface="Questrial"/>
            </a:endParaRPr>
          </a:p>
          <a:p>
            <a:pPr indent="-330200" lvl="0" marL="45720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72A528"/>
              </a:buClr>
              <a:buSzPts val="1600"/>
              <a:buFont typeface="Questrial"/>
              <a:buChar char="●"/>
            </a:pPr>
            <a:r>
              <a:rPr lang="en" sz="1600">
                <a:solidFill>
                  <a:srgbClr val="72A528"/>
                </a:solidFill>
                <a:latin typeface="Questrial"/>
                <a:ea typeface="Questrial"/>
                <a:cs typeface="Questrial"/>
                <a:sym typeface="Questrial"/>
              </a:rPr>
              <a:t>Positive relationships with staff, </a:t>
            </a:r>
            <a:endParaRPr sz="1600">
              <a:solidFill>
                <a:srgbClr val="72A528"/>
              </a:solidFill>
              <a:latin typeface="Questrial"/>
              <a:ea typeface="Questrial"/>
              <a:cs typeface="Questrial"/>
              <a:sym typeface="Questrial"/>
            </a:endParaRPr>
          </a:p>
          <a:p>
            <a:pPr indent="-3302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72A528"/>
              </a:buClr>
              <a:buSzPts val="1600"/>
              <a:buFont typeface="Questrial"/>
              <a:buChar char="●"/>
            </a:pPr>
            <a:r>
              <a:rPr lang="en" sz="1600">
                <a:solidFill>
                  <a:srgbClr val="72A528"/>
                </a:solidFill>
                <a:latin typeface="Questrial"/>
                <a:ea typeface="Questrial"/>
                <a:cs typeface="Questrial"/>
                <a:sym typeface="Questrial"/>
              </a:rPr>
              <a:t>Strategies for students and staff to solve problems, and </a:t>
            </a:r>
            <a:endParaRPr sz="1600">
              <a:solidFill>
                <a:srgbClr val="72A528"/>
              </a:solidFill>
              <a:latin typeface="Questrial"/>
              <a:ea typeface="Questrial"/>
              <a:cs typeface="Questrial"/>
              <a:sym typeface="Questrial"/>
            </a:endParaRPr>
          </a:p>
          <a:p>
            <a:pPr indent="-3302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72A528"/>
              </a:buClr>
              <a:buSzPts val="1600"/>
              <a:buFont typeface="Questrial"/>
              <a:buChar char="●"/>
            </a:pPr>
            <a:r>
              <a:rPr lang="en" sz="1600">
                <a:solidFill>
                  <a:srgbClr val="72A528"/>
                </a:solidFill>
                <a:latin typeface="Questrial"/>
                <a:ea typeface="Questrial"/>
                <a:cs typeface="Questrial"/>
                <a:sym typeface="Questrial"/>
              </a:rPr>
              <a:t>Support to improve student resilience and engagement.</a:t>
            </a:r>
            <a:endParaRPr sz="1600">
              <a:solidFill>
                <a:srgbClr val="72A528"/>
              </a:solidFill>
              <a:latin typeface="Questrial"/>
              <a:ea typeface="Questrial"/>
              <a:cs typeface="Questrial"/>
              <a:sym typeface="Questrial"/>
            </a:endParaRPr>
          </a:p>
          <a:p>
            <a:pPr indent="0" lvl="0" marL="0" rtl="0" algn="l">
              <a:lnSpc>
                <a:spcPct val="115000"/>
              </a:lnSpc>
              <a:spcBef>
                <a:spcPts val="1000"/>
              </a:spcBef>
              <a:spcAft>
                <a:spcPts val="1000"/>
              </a:spcAft>
              <a:buNone/>
            </a:pPr>
            <a:r>
              <a:t/>
            </a:r>
            <a:endParaRPr sz="1600">
              <a:solidFill>
                <a:srgbClr val="72A528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  <p:sp>
        <p:nvSpPr>
          <p:cNvPr id="1106" name="Google Shape;1106;p83"/>
          <p:cNvSpPr txBox="1"/>
          <p:nvPr/>
        </p:nvSpPr>
        <p:spPr>
          <a:xfrm>
            <a:off x="442799" y="209725"/>
            <a:ext cx="8258400" cy="6045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600">
                <a:solidFill>
                  <a:srgbClr val="45818E"/>
                </a:solidFill>
                <a:latin typeface="Questrial"/>
                <a:ea typeface="Questrial"/>
                <a:cs typeface="Questrial"/>
                <a:sym typeface="Questrial"/>
              </a:rPr>
              <a:t>LCAP Goal/</a:t>
            </a:r>
            <a:r>
              <a:rPr b="1" i="1" lang="en" sz="3600">
                <a:solidFill>
                  <a:srgbClr val="45818E"/>
                </a:solidFill>
                <a:latin typeface="Questrial"/>
                <a:ea typeface="Questrial"/>
                <a:cs typeface="Questrial"/>
                <a:sym typeface="Questrial"/>
              </a:rPr>
              <a:t>Meta</a:t>
            </a:r>
            <a:r>
              <a:rPr b="1" lang="en" sz="3600">
                <a:solidFill>
                  <a:srgbClr val="45818E"/>
                </a:solidFill>
                <a:latin typeface="Questrial"/>
                <a:ea typeface="Questrial"/>
                <a:cs typeface="Questrial"/>
                <a:sym typeface="Questrial"/>
              </a:rPr>
              <a:t>  6</a:t>
            </a:r>
            <a:endParaRPr sz="3600">
              <a:solidFill>
                <a:srgbClr val="45818E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1107" name="Google Shape;1107;p83"/>
          <p:cNvSpPr txBox="1"/>
          <p:nvPr/>
        </p:nvSpPr>
        <p:spPr>
          <a:xfrm>
            <a:off x="4572000" y="814225"/>
            <a:ext cx="4129200" cy="3140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600">
                <a:solidFill>
                  <a:srgbClr val="4A86E8"/>
                </a:solidFill>
                <a:latin typeface="Questrial"/>
                <a:ea typeface="Questrial"/>
                <a:cs typeface="Questrial"/>
                <a:sym typeface="Questrial"/>
              </a:rPr>
              <a:t>Crear una clima escolar seguro y positivo por involucrar positivamente a los alumnos y abordendar las necesidades.</a:t>
            </a:r>
            <a:endParaRPr b="1" sz="1600" u="sng">
              <a:solidFill>
                <a:srgbClr val="72A528"/>
              </a:solidFill>
              <a:latin typeface="Questrial"/>
              <a:ea typeface="Questrial"/>
              <a:cs typeface="Questrial"/>
              <a:sym typeface="Questrial"/>
            </a:endParaRPr>
          </a:p>
          <a:p>
            <a:pPr indent="0" lvl="0" marL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b="1" lang="en" sz="1600" u="sng">
                <a:solidFill>
                  <a:srgbClr val="72A528"/>
                </a:solidFill>
                <a:latin typeface="Questrial"/>
                <a:ea typeface="Questrial"/>
                <a:cs typeface="Questrial"/>
                <a:sym typeface="Questrial"/>
              </a:rPr>
              <a:t>Por que? </a:t>
            </a:r>
            <a:endParaRPr b="1" sz="1600" u="sng">
              <a:solidFill>
                <a:srgbClr val="72A528"/>
              </a:solidFill>
              <a:latin typeface="Questrial"/>
              <a:ea typeface="Questrial"/>
              <a:cs typeface="Questrial"/>
              <a:sym typeface="Questrial"/>
            </a:endParaRPr>
          </a:p>
          <a:p>
            <a:pPr indent="0" lvl="0" marL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b="1" lang="en" sz="1600">
                <a:solidFill>
                  <a:srgbClr val="72A528"/>
                </a:solidFill>
                <a:latin typeface="Questrial"/>
                <a:ea typeface="Questrial"/>
                <a:cs typeface="Questrial"/>
                <a:sym typeface="Questrial"/>
              </a:rPr>
              <a:t>Nuestros estudiantes necesitan sentirse seguros y atendidos en la escuela. Necesidades identificadas:</a:t>
            </a:r>
            <a:endParaRPr b="1" sz="1600">
              <a:solidFill>
                <a:srgbClr val="72A528"/>
              </a:solidFill>
              <a:latin typeface="Questrial"/>
              <a:ea typeface="Questrial"/>
              <a:cs typeface="Questrial"/>
              <a:sym typeface="Questrial"/>
            </a:endParaRPr>
          </a:p>
          <a:p>
            <a:pPr indent="-330200" lvl="0" marL="4572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72A528"/>
              </a:buClr>
              <a:buSzPts val="1600"/>
              <a:buFont typeface="Questrial"/>
              <a:buChar char="●"/>
            </a:pPr>
            <a:r>
              <a:rPr lang="en" sz="1600">
                <a:solidFill>
                  <a:srgbClr val="72A528"/>
                </a:solidFill>
                <a:latin typeface="Questrial"/>
                <a:ea typeface="Questrial"/>
                <a:cs typeface="Questrial"/>
                <a:sym typeface="Questrial"/>
              </a:rPr>
              <a:t>Relaciones positivas con el personal,</a:t>
            </a:r>
            <a:endParaRPr sz="1600">
              <a:solidFill>
                <a:srgbClr val="72A528"/>
              </a:solidFill>
              <a:latin typeface="Questrial"/>
              <a:ea typeface="Questrial"/>
              <a:cs typeface="Questrial"/>
              <a:sym typeface="Questrial"/>
            </a:endParaRPr>
          </a:p>
          <a:p>
            <a:pPr indent="-330200" lvl="0" marL="4572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72A528"/>
              </a:buClr>
              <a:buSzPts val="1600"/>
              <a:buFont typeface="Questrial"/>
              <a:buChar char="●"/>
            </a:pPr>
            <a:r>
              <a:rPr lang="en" sz="1600">
                <a:solidFill>
                  <a:srgbClr val="72A528"/>
                </a:solidFill>
                <a:latin typeface="Questrial"/>
                <a:ea typeface="Questrial"/>
                <a:cs typeface="Questrial"/>
                <a:sym typeface="Questrial"/>
              </a:rPr>
              <a:t>Estrategias para que los estudiantes y el personal resuelvan problemas, y</a:t>
            </a:r>
            <a:endParaRPr sz="1600">
              <a:solidFill>
                <a:srgbClr val="72A528"/>
              </a:solidFill>
              <a:latin typeface="Questrial"/>
              <a:ea typeface="Questrial"/>
              <a:cs typeface="Questrial"/>
              <a:sym typeface="Questrial"/>
            </a:endParaRPr>
          </a:p>
          <a:p>
            <a:pPr indent="-330200" lvl="0" marL="4572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72A528"/>
              </a:buClr>
              <a:buSzPts val="1600"/>
              <a:buFont typeface="Questrial"/>
              <a:buChar char="●"/>
            </a:pPr>
            <a:r>
              <a:rPr lang="en" sz="1600">
                <a:solidFill>
                  <a:srgbClr val="72A528"/>
                </a:solidFill>
                <a:latin typeface="Questrial"/>
                <a:ea typeface="Questrial"/>
                <a:cs typeface="Questrial"/>
                <a:sym typeface="Questrial"/>
              </a:rPr>
              <a:t>Apoyo para mejorar la resiliencia y el compromiso de los estudiantes.</a:t>
            </a:r>
            <a:endParaRPr sz="1600">
              <a:solidFill>
                <a:srgbClr val="72A528"/>
              </a:solidFill>
              <a:latin typeface="Questrial"/>
              <a:ea typeface="Questrial"/>
              <a:cs typeface="Questrial"/>
              <a:sym typeface="Questrial"/>
            </a:endParaRPr>
          </a:p>
          <a:p>
            <a:pPr indent="0" lvl="0" marL="0" rtl="0" algn="l">
              <a:lnSpc>
                <a:spcPct val="115000"/>
              </a:lnSpc>
              <a:spcBef>
                <a:spcPts val="1000"/>
              </a:spcBef>
              <a:spcAft>
                <a:spcPts val="1000"/>
              </a:spcAft>
              <a:buNone/>
            </a:pPr>
            <a:r>
              <a:t/>
            </a:r>
            <a:endParaRPr sz="1600">
              <a:solidFill>
                <a:srgbClr val="72A528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  <p:sp>
        <p:nvSpPr>
          <p:cNvPr id="1108" name="Google Shape;1108;p83"/>
          <p:cNvSpPr txBox="1"/>
          <p:nvPr/>
        </p:nvSpPr>
        <p:spPr>
          <a:xfrm>
            <a:off x="61538" y="4866525"/>
            <a:ext cx="9144000" cy="2769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75" lIns="68575" spcFirstLastPara="1" rIns="68575" wrap="square" tIns="6857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rgbClr val="999999"/>
                </a:solidFill>
                <a:latin typeface="Georgia"/>
                <a:ea typeface="Georgia"/>
                <a:cs typeface="Georgia"/>
                <a:sym typeface="Georgia"/>
              </a:rPr>
              <a:t>Copyright 2020, Public Advocates Inc. All Rights Reserved. Contact ajongco@publicadvocates.org for permission prior to use.</a:t>
            </a:r>
            <a:endParaRPr sz="900">
              <a:solidFill>
                <a:srgbClr val="999999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rgbClr val="999999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rgbClr val="999999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noFill/>
      </p:bgPr>
    </p:bg>
    <p:spTree>
      <p:nvGrpSpPr>
        <p:cNvPr id="1112" name="Shape 1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3" name="Google Shape;1113;p84"/>
          <p:cNvSpPr txBox="1"/>
          <p:nvPr/>
        </p:nvSpPr>
        <p:spPr>
          <a:xfrm>
            <a:off x="513875" y="643050"/>
            <a:ext cx="7271400" cy="505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FF9900"/>
                </a:solidFill>
                <a:latin typeface="Questrial"/>
                <a:ea typeface="Questrial"/>
                <a:cs typeface="Questrial"/>
                <a:sym typeface="Questrial"/>
              </a:rPr>
              <a:t>Keep Suspension Rate Below 4.25% / Mantener la Tasa de Suspensión menos de 4.25%</a:t>
            </a:r>
            <a:r>
              <a:rPr lang="en">
                <a:solidFill>
                  <a:schemeClr val="dk1"/>
                </a:solidFill>
              </a:rPr>
              <a:t>	 </a:t>
            </a:r>
            <a:r>
              <a:rPr lang="en" sz="1100">
                <a:solidFill>
                  <a:schemeClr val="dk1"/>
                </a:solidFill>
              </a:rPr>
              <a:t>		</a:t>
            </a:r>
            <a:endParaRPr sz="11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100">
                <a:solidFill>
                  <a:schemeClr val="dk1"/>
                </a:solidFill>
              </a:rPr>
              <a:t>			</a:t>
            </a:r>
            <a:endParaRPr sz="11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100">
                <a:solidFill>
                  <a:schemeClr val="dk1"/>
                </a:solidFill>
              </a:rPr>
              <a:t>				</a:t>
            </a:r>
            <a:endParaRPr sz="11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100">
                <a:solidFill>
                  <a:schemeClr val="dk1"/>
                </a:solidFill>
              </a:rPr>
              <a:t>					</a:t>
            </a:r>
            <a:endParaRPr sz="11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100">
                <a:solidFill>
                  <a:schemeClr val="dk1"/>
                </a:solidFill>
              </a:rPr>
              <a:t>						</a:t>
            </a:r>
            <a:endParaRPr sz="11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0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100">
                <a:solidFill>
                  <a:schemeClr val="dk1"/>
                </a:solidFill>
              </a:rPr>
              <a:t>					</a:t>
            </a:r>
            <a:endParaRPr sz="11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100">
                <a:solidFill>
                  <a:schemeClr val="dk1"/>
                </a:solidFill>
              </a:rPr>
              <a:t>				</a:t>
            </a:r>
            <a:endParaRPr sz="11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100">
                <a:solidFill>
                  <a:schemeClr val="dk1"/>
                </a:solidFill>
              </a:rPr>
              <a:t>			</a:t>
            </a:r>
            <a:endParaRPr sz="11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100">
                <a:solidFill>
                  <a:schemeClr val="dk1"/>
                </a:solidFill>
              </a:rPr>
              <a:t>		</a:t>
            </a:r>
            <a:endParaRPr sz="11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b="1" sz="1800">
              <a:solidFill>
                <a:srgbClr val="FF9900"/>
              </a:solidFill>
              <a:latin typeface="Questrial"/>
              <a:ea typeface="Questrial"/>
              <a:cs typeface="Questrial"/>
              <a:sym typeface="Questrial"/>
            </a:endParaRPr>
          </a:p>
          <a:p>
            <a:pPr indent="0" lvl="0" marL="45720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rgbClr val="72A528"/>
              </a:solidFill>
              <a:latin typeface="Questrial"/>
              <a:ea typeface="Questrial"/>
              <a:cs typeface="Questrial"/>
              <a:sym typeface="Questrial"/>
            </a:endParaRPr>
          </a:p>
          <a:p>
            <a:pPr indent="0" lvl="0" marL="0" rtl="0" algn="l">
              <a:lnSpc>
                <a:spcPct val="115000"/>
              </a:lnSpc>
              <a:spcBef>
                <a:spcPts val="1000"/>
              </a:spcBef>
              <a:spcAft>
                <a:spcPts val="1000"/>
              </a:spcAft>
              <a:buNone/>
            </a:pPr>
            <a:r>
              <a:t/>
            </a:r>
            <a:endParaRPr sz="1600">
              <a:solidFill>
                <a:srgbClr val="72A528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  <p:sp>
        <p:nvSpPr>
          <p:cNvPr id="1114" name="Google Shape;1114;p84"/>
          <p:cNvSpPr txBox="1"/>
          <p:nvPr/>
        </p:nvSpPr>
        <p:spPr>
          <a:xfrm>
            <a:off x="442799" y="79325"/>
            <a:ext cx="8258400" cy="6045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400">
                <a:solidFill>
                  <a:srgbClr val="45818E"/>
                </a:solidFill>
                <a:latin typeface="Questrial"/>
                <a:ea typeface="Questrial"/>
                <a:cs typeface="Questrial"/>
                <a:sym typeface="Questrial"/>
              </a:rPr>
              <a:t>Measuring </a:t>
            </a:r>
            <a:r>
              <a:rPr b="1" lang="en" sz="2400">
                <a:solidFill>
                  <a:srgbClr val="45818E"/>
                </a:solidFill>
                <a:latin typeface="Questrial"/>
                <a:ea typeface="Questrial"/>
                <a:cs typeface="Questrial"/>
                <a:sym typeface="Questrial"/>
              </a:rPr>
              <a:t>Progress</a:t>
            </a:r>
            <a:r>
              <a:rPr b="1" lang="en" sz="2400">
                <a:solidFill>
                  <a:srgbClr val="45818E"/>
                </a:solidFill>
                <a:latin typeface="Questrial"/>
                <a:ea typeface="Questrial"/>
                <a:cs typeface="Questrial"/>
                <a:sym typeface="Questrial"/>
              </a:rPr>
              <a:t> /Medición de progreso</a:t>
            </a:r>
            <a:endParaRPr b="1" sz="2400">
              <a:solidFill>
                <a:srgbClr val="45818E"/>
              </a:solidFill>
              <a:latin typeface="Questrial"/>
              <a:ea typeface="Questrial"/>
              <a:cs typeface="Questrial"/>
              <a:sym typeface="Questrial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600">
                <a:solidFill>
                  <a:srgbClr val="45818E"/>
                </a:solidFill>
                <a:latin typeface="Questrial"/>
                <a:ea typeface="Questrial"/>
                <a:cs typeface="Questrial"/>
                <a:sym typeface="Questrial"/>
              </a:rPr>
              <a:t> </a:t>
            </a:r>
            <a:endParaRPr sz="3600">
              <a:solidFill>
                <a:srgbClr val="45818E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pic>
        <p:nvPicPr>
          <p:cNvPr id="1115" name="Google Shape;1115;p84"/>
          <p:cNvPicPr preferRelativeResize="0"/>
          <p:nvPr/>
        </p:nvPicPr>
        <p:blipFill rotWithShape="1">
          <a:blip r:embed="rId3">
            <a:alphaModFix amt="68000"/>
          </a:blip>
          <a:srcRect b="0" l="38003" r="38267" t="0"/>
          <a:stretch/>
        </p:blipFill>
        <p:spPr>
          <a:xfrm>
            <a:off x="7678500" y="79325"/>
            <a:ext cx="1182801" cy="4984851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1116" name="Google Shape;1116;p84"/>
          <p:cNvGraphicFramePr/>
          <p:nvPr/>
        </p:nvGraphicFramePr>
        <p:xfrm>
          <a:off x="82575" y="96297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{AAE53C1D-3CB3-486B-A1EF-6B58CBAA3B4D}</a:tableStyleId>
              </a:tblPr>
              <a:tblGrid>
                <a:gridCol w="4720525"/>
                <a:gridCol w="3191300"/>
              </a:tblGrid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500"/>
                    </a:p>
                  </a:txBody>
                  <a:tcPr marT="91425" marB="91425" marR="91425" marL="91425">
                    <a:lnB cap="flat" cmpd="sng" w="9525">
                      <a:solidFill>
                        <a:srgbClr val="FFFF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500"/>
                        <a:t>Actual Outcome 2017-18</a:t>
                      </a:r>
                      <a:endParaRPr sz="1500"/>
                    </a:p>
                  </a:txBody>
                  <a:tcPr marT="91425" marB="91425" marR="91425" marL="91425">
                    <a:solidFill>
                      <a:srgbClr val="92D050"/>
                    </a:solidFill>
                  </a:tcPr>
                </a:tc>
              </a:tr>
              <a:tr h="6674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500"/>
                        <a:t>All Students / Todos los estudiantes</a:t>
                      </a:r>
                      <a:endParaRPr sz="1500"/>
                    </a:p>
                  </a:txBody>
                  <a:tcPr marT="91425" marB="91425" marR="91425" marL="91425">
                    <a:lnL cap="flat" cmpd="sng" w="9525">
                      <a:solidFill>
                        <a:srgbClr val="FFFF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None/>
                      </a:pPr>
                      <a:r>
                        <a:rPr lang="en" sz="1500">
                          <a:solidFill>
                            <a:schemeClr val="dk1"/>
                          </a:solidFill>
                        </a:rPr>
                        <a:t>4.3%  </a:t>
                      </a:r>
                      <a:r>
                        <a:rPr lang="en">
                          <a:solidFill>
                            <a:schemeClr val="dk1"/>
                          </a:solidFill>
                        </a:rPr>
                        <a:t>  </a:t>
                      </a:r>
                      <a:r>
                        <a:rPr lang="en">
                          <a:solidFill>
                            <a:srgbClr val="FF0000"/>
                          </a:solidFill>
                        </a:rPr>
                        <a:t>NOT MET / NO CUMPLIDO</a:t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rgbClr val="FFFF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500"/>
                        <a:t>African American / Afroamericanos </a:t>
                      </a:r>
                      <a:endParaRPr sz="1500"/>
                    </a:p>
                  </a:txBody>
                  <a:tcPr marT="91425" marB="91425" marR="91425" marL="91425">
                    <a:lnT cap="flat" cmpd="sng" w="9525">
                      <a:solidFill>
                        <a:srgbClr val="FFFF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solidFill>
                      <a:srgbClr val="D9EAD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500">
                          <a:solidFill>
                            <a:srgbClr val="FF0000"/>
                          </a:solidFill>
                        </a:rPr>
                        <a:t>11.4%</a:t>
                      </a:r>
                      <a:endParaRPr sz="1500"/>
                    </a:p>
                  </a:txBody>
                  <a:tcPr marT="91425" marB="91425" marR="91425" marL="91425">
                    <a:solidFill>
                      <a:srgbClr val="D9EAD3"/>
                    </a:solidFill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1500">
                          <a:solidFill>
                            <a:schemeClr val="dk1"/>
                          </a:solidFill>
                        </a:rPr>
                        <a:t>American Indian / Nativos Americanos</a:t>
                      </a:r>
                      <a:endParaRPr sz="1500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None/>
                      </a:pPr>
                      <a:r>
                        <a:rPr lang="en" sz="1500">
                          <a:solidFill>
                            <a:srgbClr val="FF0000"/>
                          </a:solidFill>
                        </a:rPr>
                        <a:t>13.6%</a:t>
                      </a:r>
                      <a:endParaRPr sz="1500"/>
                    </a:p>
                  </a:txBody>
                  <a:tcPr marT="91425" marB="91425" marR="91425" marL="91425"/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1500">
                          <a:solidFill>
                            <a:schemeClr val="dk1"/>
                          </a:solidFill>
                        </a:rPr>
                        <a:t>Students with Disabilities/ Estudiantes con necesidades especiales</a:t>
                      </a:r>
                      <a:endParaRPr sz="1500"/>
                    </a:p>
                  </a:txBody>
                  <a:tcPr marT="91425" marB="91425" marR="91425" marL="91425">
                    <a:solidFill>
                      <a:srgbClr val="D9EAD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1500">
                          <a:solidFill>
                            <a:srgbClr val="FF0000"/>
                          </a:solidFill>
                        </a:rPr>
                        <a:t>7.2%</a:t>
                      </a:r>
                      <a:endParaRPr sz="1500"/>
                    </a:p>
                  </a:txBody>
                  <a:tcPr marT="91425" marB="91425" marR="91425" marL="91425">
                    <a:solidFill>
                      <a:srgbClr val="D9EAD3"/>
                    </a:solidFill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1500">
                          <a:solidFill>
                            <a:schemeClr val="dk1"/>
                          </a:solidFill>
                        </a:rPr>
                        <a:t>Foster Students / Niños de crianza</a:t>
                      </a:r>
                      <a:endParaRPr sz="1500">
                        <a:solidFill>
                          <a:schemeClr val="dk1"/>
                        </a:solidFill>
                      </a:endParaRPr>
                    </a:p>
                  </a:txBody>
                  <a:tcPr marT="91425" marB="91425" marR="91425" marL="91425">
                    <a:lnB cap="flat" cmpd="sng" w="9525">
                      <a:solidFill>
                        <a:srgbClr val="D9EAD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1500">
                          <a:solidFill>
                            <a:srgbClr val="FF0000"/>
                          </a:solidFill>
                        </a:rPr>
                        <a:t>7.1%</a:t>
                      </a:r>
                      <a:endParaRPr sz="1500">
                        <a:solidFill>
                          <a:srgbClr val="FF0000"/>
                        </a:solidFill>
                      </a:endParaRPr>
                    </a:p>
                  </a:txBody>
                  <a:tcPr marT="91425" marB="91425" marR="91425" marL="91425">
                    <a:lnB cap="flat" cmpd="sng" w="9525">
                      <a:solidFill>
                        <a:srgbClr val="D9EAD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1500">
                          <a:solidFill>
                            <a:schemeClr val="dk1"/>
                          </a:solidFill>
                        </a:rPr>
                        <a:t>Homeless / Sin hogar</a:t>
                      </a:r>
                      <a:endParaRPr sz="1500">
                        <a:solidFill>
                          <a:schemeClr val="dk1"/>
                        </a:solidFill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D9EAD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D9EAD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D9EAD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D9EAD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1500">
                          <a:solidFill>
                            <a:srgbClr val="FF0000"/>
                          </a:solidFill>
                        </a:rPr>
                        <a:t>6.5%</a:t>
                      </a:r>
                      <a:endParaRPr sz="1500">
                        <a:solidFill>
                          <a:srgbClr val="FF0000"/>
                        </a:solidFill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D9EAD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D9EAD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D9EAD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D9EAD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500">
                          <a:solidFill>
                            <a:schemeClr val="dk1"/>
                          </a:solidFill>
                        </a:rPr>
                        <a:t>White / Blancos</a:t>
                      </a:r>
                      <a:endParaRPr sz="1500">
                        <a:solidFill>
                          <a:schemeClr val="dk1"/>
                        </a:solidFill>
                      </a:endParaRPr>
                    </a:p>
                  </a:txBody>
                  <a:tcPr marT="91425" marB="91425" marR="91425" marL="91425">
                    <a:lnT cap="flat" cmpd="sng" w="9525">
                      <a:solidFill>
                        <a:srgbClr val="D9EAD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1500">
                          <a:solidFill>
                            <a:srgbClr val="70AD47"/>
                          </a:solidFill>
                        </a:rPr>
                        <a:t>4% </a:t>
                      </a:r>
                      <a:endParaRPr sz="1500">
                        <a:solidFill>
                          <a:srgbClr val="FF0000"/>
                        </a:solidFill>
                      </a:endParaRPr>
                    </a:p>
                  </a:txBody>
                  <a:tcPr marT="91425" marB="91425" marR="91425" marL="91425">
                    <a:lnT cap="flat" cmpd="sng" w="9525">
                      <a:solidFill>
                        <a:srgbClr val="D9EAD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</a:tcPr>
                </a:tc>
              </a:tr>
            </a:tbl>
          </a:graphicData>
        </a:graphic>
      </p:graphicFrame>
      <p:sp>
        <p:nvSpPr>
          <p:cNvPr id="1117" name="Google Shape;1117;p84"/>
          <p:cNvSpPr txBox="1"/>
          <p:nvPr/>
        </p:nvSpPr>
        <p:spPr>
          <a:xfrm rot="-5400000">
            <a:off x="5311525" y="2201625"/>
            <a:ext cx="7194300" cy="5238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75" lIns="68575" spcFirstLastPara="1" rIns="68575" wrap="square" tIns="6857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rgbClr val="999999"/>
                </a:solidFill>
                <a:latin typeface="Georgia"/>
                <a:ea typeface="Georgia"/>
                <a:cs typeface="Georgia"/>
                <a:sym typeface="Georgia"/>
              </a:rPr>
              <a:t>Copyright 2020, Public Advocates Inc. All Rights Reserved.</a:t>
            </a:r>
            <a:endParaRPr sz="900">
              <a:solidFill>
                <a:srgbClr val="999999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rgbClr val="999999"/>
                </a:solidFill>
                <a:latin typeface="Georgia"/>
                <a:ea typeface="Georgia"/>
                <a:cs typeface="Georgia"/>
                <a:sym typeface="Georgia"/>
              </a:rPr>
              <a:t> Contact ajongco@publicadvocates.org for permission prior to use.</a:t>
            </a:r>
            <a:endParaRPr sz="900">
              <a:solidFill>
                <a:srgbClr val="999999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rgbClr val="999999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rgbClr val="999999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EFEFEF"/>
        </a:solidFill>
      </p:bgPr>
    </p:bg>
    <p:spTree>
      <p:nvGrpSpPr>
        <p:cNvPr id="751" name="Shape 7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2" name="Google Shape;752;p58"/>
          <p:cNvSpPr txBox="1"/>
          <p:nvPr/>
        </p:nvSpPr>
        <p:spPr>
          <a:xfrm>
            <a:off x="4798294" y="353269"/>
            <a:ext cx="3935100" cy="9660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5400">
                <a:solidFill>
                  <a:srgbClr val="45818E"/>
                </a:solidFill>
                <a:latin typeface="Questrial"/>
                <a:ea typeface="Questrial"/>
                <a:cs typeface="Questrial"/>
                <a:sym typeface="Questrial"/>
              </a:rPr>
              <a:t>Bienvenidos</a:t>
            </a:r>
            <a:endParaRPr b="1" sz="5400">
              <a:solidFill>
                <a:srgbClr val="45818E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  <p:sp>
        <p:nvSpPr>
          <p:cNvPr id="753" name="Google Shape;753;p58"/>
          <p:cNvSpPr txBox="1"/>
          <p:nvPr>
            <p:ph idx="12" type="sldNum"/>
          </p:nvPr>
        </p:nvSpPr>
        <p:spPr>
          <a:xfrm>
            <a:off x="6526575" y="4611056"/>
            <a:ext cx="2057400" cy="273900"/>
          </a:xfrm>
          <a:prstGeom prst="rect">
            <a:avLst/>
          </a:prstGeom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754" name="Google Shape;754;p58"/>
          <p:cNvSpPr txBox="1"/>
          <p:nvPr/>
        </p:nvSpPr>
        <p:spPr>
          <a:xfrm>
            <a:off x="0" y="4829269"/>
            <a:ext cx="9144000" cy="2769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75" lIns="68575" spcFirstLastPara="1" rIns="68575" wrap="square" tIns="6857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900">
                <a:solidFill>
                  <a:srgbClr val="999999"/>
                </a:solidFill>
                <a:latin typeface="Georgia"/>
                <a:ea typeface="Georgia"/>
                <a:cs typeface="Georgia"/>
                <a:sym typeface="Georgia"/>
              </a:rPr>
              <a:t>Copyright 2020 Public Advocates Inc. All Rights Reserved. Contact ajongco@publicadvocates.org for permission prior to use.</a:t>
            </a:r>
            <a:endParaRPr sz="900">
              <a:solidFill>
                <a:srgbClr val="999999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rgbClr val="999999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755" name="Google Shape;755;p58"/>
          <p:cNvSpPr txBox="1"/>
          <p:nvPr/>
        </p:nvSpPr>
        <p:spPr>
          <a:xfrm>
            <a:off x="5062950" y="1220606"/>
            <a:ext cx="3521100" cy="10491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75" lIns="68575" spcFirstLastPara="1" rIns="68575" wrap="square" tIns="68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rgbClr val="45818E"/>
                </a:solidFill>
                <a:latin typeface="Questrial"/>
                <a:ea typeface="Questrial"/>
                <a:cs typeface="Questrial"/>
                <a:sym typeface="Questrial"/>
              </a:rPr>
              <a:t>REFLEXIÓN:</a:t>
            </a:r>
            <a:endParaRPr b="1" sz="1800">
              <a:solidFill>
                <a:srgbClr val="45818E"/>
              </a:solidFill>
              <a:latin typeface="Questrial"/>
              <a:ea typeface="Questrial"/>
              <a:cs typeface="Questrial"/>
              <a:sym typeface="Questrial"/>
            </a:endParaRPr>
          </a:p>
          <a:p>
            <a:pPr indent="0" lvl="0" marL="0" rtl="0" algn="l">
              <a:spcBef>
                <a:spcPts val="800"/>
              </a:spcBef>
              <a:spcAft>
                <a:spcPts val="800"/>
              </a:spcAft>
              <a:buNone/>
            </a:pPr>
            <a:r>
              <a:rPr b="1" lang="en" sz="1800">
                <a:solidFill>
                  <a:srgbClr val="45818E"/>
                </a:solidFill>
                <a:latin typeface="Questrial"/>
                <a:ea typeface="Questrial"/>
                <a:cs typeface="Questrial"/>
                <a:sym typeface="Questrial"/>
              </a:rPr>
              <a:t>Piense en una fiesta o evento que ha tenido que planear.</a:t>
            </a:r>
            <a:br>
              <a:rPr b="1" lang="en" sz="1800">
                <a:solidFill>
                  <a:srgbClr val="45818E"/>
                </a:solidFill>
                <a:latin typeface="Questrial"/>
                <a:ea typeface="Questrial"/>
                <a:cs typeface="Questrial"/>
                <a:sym typeface="Questrial"/>
              </a:rPr>
            </a:br>
            <a:endParaRPr b="1" sz="1800">
              <a:solidFill>
                <a:srgbClr val="45818E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  <p:sp>
        <p:nvSpPr>
          <p:cNvPr id="756" name="Google Shape;756;p58"/>
          <p:cNvSpPr txBox="1"/>
          <p:nvPr/>
        </p:nvSpPr>
        <p:spPr>
          <a:xfrm>
            <a:off x="0" y="323494"/>
            <a:ext cx="4606200" cy="9660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SzPts val="800"/>
              <a:buNone/>
            </a:pPr>
            <a:r>
              <a:rPr b="1" lang="en" sz="5400">
                <a:solidFill>
                  <a:srgbClr val="FF9900"/>
                </a:solidFill>
                <a:latin typeface="Questrial"/>
                <a:ea typeface="Questrial"/>
                <a:cs typeface="Questrial"/>
                <a:sym typeface="Questrial"/>
              </a:rPr>
              <a:t>Welcome</a:t>
            </a:r>
            <a:endParaRPr b="1" sz="4500">
              <a:solidFill>
                <a:srgbClr val="FF9900"/>
              </a:solidFill>
              <a:latin typeface="Questrial"/>
              <a:ea typeface="Questrial"/>
              <a:cs typeface="Questrial"/>
              <a:sym typeface="Questrial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4100">
              <a:solidFill>
                <a:srgbClr val="F8F8F8"/>
              </a:solidFill>
              <a:latin typeface="Arial Black"/>
              <a:ea typeface="Arial Black"/>
              <a:cs typeface="Arial Black"/>
              <a:sym typeface="Arial Black"/>
            </a:endParaRPr>
          </a:p>
        </p:txBody>
      </p:sp>
      <p:sp>
        <p:nvSpPr>
          <p:cNvPr id="757" name="Google Shape;757;p58"/>
          <p:cNvSpPr txBox="1"/>
          <p:nvPr/>
        </p:nvSpPr>
        <p:spPr>
          <a:xfrm>
            <a:off x="463500" y="1289419"/>
            <a:ext cx="3657000" cy="10491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75" lIns="68575" spcFirstLastPara="1" rIns="68575" wrap="square" tIns="68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rgbClr val="FF9900"/>
                </a:solidFill>
                <a:latin typeface="Questrial"/>
                <a:ea typeface="Questrial"/>
                <a:cs typeface="Questrial"/>
                <a:sym typeface="Questrial"/>
              </a:rPr>
              <a:t>REFLECTION: </a:t>
            </a:r>
            <a:endParaRPr b="1" sz="1800">
              <a:solidFill>
                <a:srgbClr val="FF9900"/>
              </a:solidFill>
              <a:latin typeface="Questrial"/>
              <a:ea typeface="Questrial"/>
              <a:cs typeface="Questrial"/>
              <a:sym typeface="Questrial"/>
            </a:endParaRPr>
          </a:p>
          <a:p>
            <a:pPr indent="0" lvl="0" marL="0" rtl="0" algn="l">
              <a:spcBef>
                <a:spcPts val="80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rgbClr val="FF9900"/>
                </a:solidFill>
                <a:latin typeface="Questrial"/>
                <a:ea typeface="Questrial"/>
                <a:cs typeface="Questrial"/>
                <a:sym typeface="Questrial"/>
              </a:rPr>
              <a:t>Think about a party or event that you had to plan. </a:t>
            </a:r>
            <a:endParaRPr b="1" sz="1800">
              <a:solidFill>
                <a:srgbClr val="FF9900"/>
              </a:solidFill>
              <a:latin typeface="Questrial"/>
              <a:ea typeface="Questrial"/>
              <a:cs typeface="Questrial"/>
              <a:sym typeface="Questrial"/>
            </a:endParaRPr>
          </a:p>
          <a:p>
            <a:pPr indent="0" lvl="0" marL="0" rtl="0" algn="l">
              <a:spcBef>
                <a:spcPts val="800"/>
              </a:spcBef>
              <a:spcAft>
                <a:spcPts val="800"/>
              </a:spcAft>
              <a:buNone/>
            </a:pPr>
            <a:r>
              <a:t/>
            </a:r>
            <a:endParaRPr b="1" sz="1800">
              <a:solidFill>
                <a:srgbClr val="FF9900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  <p:cxnSp>
        <p:nvCxnSpPr>
          <p:cNvPr id="758" name="Google Shape;758;p58"/>
          <p:cNvCxnSpPr/>
          <p:nvPr/>
        </p:nvCxnSpPr>
        <p:spPr>
          <a:xfrm flipH="1" rot="10800000">
            <a:off x="4583025" y="404738"/>
            <a:ext cx="17400" cy="4073700"/>
          </a:xfrm>
          <a:prstGeom prst="straightConnector1">
            <a:avLst/>
          </a:prstGeom>
          <a:noFill/>
          <a:ln cap="rnd" cmpd="sng" w="12700">
            <a:solidFill>
              <a:srgbClr val="002F4A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759" name="Google Shape;759;p58"/>
          <p:cNvSpPr txBox="1"/>
          <p:nvPr/>
        </p:nvSpPr>
        <p:spPr>
          <a:xfrm>
            <a:off x="533231" y="2338594"/>
            <a:ext cx="3232800" cy="7554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75" lIns="68575" spcFirstLastPara="1" rIns="68575" wrap="square" tIns="68575">
            <a:noAutofit/>
          </a:bodyPr>
          <a:lstStyle/>
          <a:p>
            <a:pPr indent="-279400" lvl="0" marL="342900" rtl="0" algn="l">
              <a:spcBef>
                <a:spcPts val="0"/>
              </a:spcBef>
              <a:spcAft>
                <a:spcPts val="0"/>
              </a:spcAft>
              <a:buClr>
                <a:srgbClr val="FF9900"/>
              </a:buClr>
              <a:buSzPts val="1800"/>
              <a:buFont typeface="Questrial"/>
              <a:buChar char="●"/>
            </a:pPr>
            <a:r>
              <a:rPr b="1" lang="en" sz="1800">
                <a:solidFill>
                  <a:srgbClr val="FF9900"/>
                </a:solidFill>
                <a:latin typeface="Questrial"/>
                <a:ea typeface="Questrial"/>
                <a:cs typeface="Questrial"/>
                <a:sym typeface="Questrial"/>
              </a:rPr>
              <a:t>What steps did you take to plan it? </a:t>
            </a:r>
            <a:endParaRPr sz="11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60" name="Google Shape;760;p58"/>
          <p:cNvSpPr txBox="1"/>
          <p:nvPr/>
        </p:nvSpPr>
        <p:spPr>
          <a:xfrm>
            <a:off x="533231" y="2982825"/>
            <a:ext cx="3132900" cy="5895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75" lIns="68575" spcFirstLastPara="1" rIns="68575" wrap="square" tIns="68575">
            <a:noAutofit/>
          </a:bodyPr>
          <a:lstStyle/>
          <a:p>
            <a:pPr indent="-279400" lvl="0" marL="342900" rtl="0" algn="l">
              <a:spcBef>
                <a:spcPts val="0"/>
              </a:spcBef>
              <a:spcAft>
                <a:spcPts val="0"/>
              </a:spcAft>
              <a:buClr>
                <a:srgbClr val="FF9900"/>
              </a:buClr>
              <a:buSzPts val="1800"/>
              <a:buFont typeface="Questrial"/>
              <a:buChar char="●"/>
            </a:pPr>
            <a:r>
              <a:rPr b="1" lang="en" sz="1800">
                <a:solidFill>
                  <a:srgbClr val="FF9900"/>
                </a:solidFill>
                <a:latin typeface="Questrial"/>
                <a:ea typeface="Questrial"/>
                <a:cs typeface="Questrial"/>
                <a:sym typeface="Questrial"/>
              </a:rPr>
              <a:t>What was most important to you? How </a:t>
            </a:r>
            <a:r>
              <a:rPr b="1" lang="en" sz="1800">
                <a:solidFill>
                  <a:srgbClr val="FF9900"/>
                </a:solidFill>
                <a:latin typeface="Questrial"/>
                <a:ea typeface="Questrial"/>
                <a:cs typeface="Questrial"/>
                <a:sym typeface="Questrial"/>
              </a:rPr>
              <a:t>did</a:t>
            </a:r>
            <a:r>
              <a:rPr b="1" lang="en" sz="1800">
                <a:solidFill>
                  <a:srgbClr val="FF9900"/>
                </a:solidFill>
                <a:latin typeface="Questrial"/>
                <a:ea typeface="Questrial"/>
                <a:cs typeface="Questrial"/>
                <a:sym typeface="Questrial"/>
              </a:rPr>
              <a:t> you decide? </a:t>
            </a:r>
            <a:endParaRPr sz="11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800"/>
              </a:spcBef>
              <a:spcAft>
                <a:spcPts val="0"/>
              </a:spcAft>
              <a:buNone/>
            </a:pPr>
            <a:r>
              <a:t/>
            </a:r>
            <a:endParaRPr sz="11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61" name="Google Shape;761;p58"/>
          <p:cNvSpPr txBox="1"/>
          <p:nvPr/>
        </p:nvSpPr>
        <p:spPr>
          <a:xfrm>
            <a:off x="531563" y="3799969"/>
            <a:ext cx="3521100" cy="5223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75" lIns="68575" spcFirstLastPara="1" rIns="68575" wrap="square" tIns="68575">
            <a:noAutofit/>
          </a:bodyPr>
          <a:lstStyle/>
          <a:p>
            <a:pPr indent="-279400" lvl="0" marL="342900" rtl="0" algn="l">
              <a:spcBef>
                <a:spcPts val="0"/>
              </a:spcBef>
              <a:spcAft>
                <a:spcPts val="0"/>
              </a:spcAft>
              <a:buClr>
                <a:srgbClr val="FF9900"/>
              </a:buClr>
              <a:buSzPts val="1800"/>
              <a:buFont typeface="Questrial"/>
              <a:buChar char="●"/>
            </a:pPr>
            <a:r>
              <a:rPr b="1" lang="en" sz="1800">
                <a:solidFill>
                  <a:srgbClr val="FF9900"/>
                </a:solidFill>
                <a:latin typeface="Questrial"/>
                <a:ea typeface="Questrial"/>
                <a:cs typeface="Questrial"/>
                <a:sym typeface="Questrial"/>
              </a:rPr>
              <a:t>How did it go? </a:t>
            </a:r>
            <a:endParaRPr sz="11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62" name="Google Shape;762;p58"/>
          <p:cNvSpPr txBox="1"/>
          <p:nvPr/>
        </p:nvSpPr>
        <p:spPr>
          <a:xfrm>
            <a:off x="5062950" y="2334675"/>
            <a:ext cx="3521100" cy="2769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75" lIns="68575" spcFirstLastPara="1" rIns="68575" wrap="square" tIns="68575">
            <a:noAutofit/>
          </a:bodyPr>
          <a:lstStyle/>
          <a:p>
            <a:pPr indent="-279400" lvl="0" marL="342900" rtl="0" algn="l">
              <a:spcBef>
                <a:spcPts val="0"/>
              </a:spcBef>
              <a:spcAft>
                <a:spcPts val="0"/>
              </a:spcAft>
              <a:buClr>
                <a:srgbClr val="45818E"/>
              </a:buClr>
              <a:buSzPts val="1800"/>
              <a:buFont typeface="Questrial"/>
              <a:buChar char="●"/>
            </a:pPr>
            <a:r>
              <a:rPr b="1" lang="en" sz="1800">
                <a:solidFill>
                  <a:srgbClr val="45818E"/>
                </a:solidFill>
                <a:latin typeface="Questrial"/>
                <a:ea typeface="Questrial"/>
                <a:cs typeface="Questrial"/>
                <a:sym typeface="Questrial"/>
              </a:rPr>
              <a:t>¿Cuales pasos tomó para planificar?</a:t>
            </a:r>
            <a:endParaRPr sz="11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63" name="Google Shape;763;p58"/>
          <p:cNvSpPr txBox="1"/>
          <p:nvPr/>
        </p:nvSpPr>
        <p:spPr>
          <a:xfrm>
            <a:off x="5062950" y="2995331"/>
            <a:ext cx="2955000" cy="4110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75" lIns="68575" spcFirstLastPara="1" rIns="68575" wrap="square" tIns="68575">
            <a:noAutofit/>
          </a:bodyPr>
          <a:lstStyle/>
          <a:p>
            <a:pPr indent="-279400" lvl="0" marL="342900" rtl="0" algn="l">
              <a:spcBef>
                <a:spcPts val="0"/>
              </a:spcBef>
              <a:spcAft>
                <a:spcPts val="0"/>
              </a:spcAft>
              <a:buClr>
                <a:srgbClr val="45818E"/>
              </a:buClr>
              <a:buSzPts val="1800"/>
              <a:buFont typeface="Questrial"/>
              <a:buChar char="●"/>
            </a:pPr>
            <a:r>
              <a:rPr b="1" lang="en" sz="1800">
                <a:solidFill>
                  <a:srgbClr val="45818E"/>
                </a:solidFill>
                <a:latin typeface="Questrial"/>
                <a:ea typeface="Questrial"/>
                <a:cs typeface="Questrial"/>
                <a:sym typeface="Questrial"/>
              </a:rPr>
              <a:t>¿Qué fue lo más importante para usted? Como lo decidio?</a:t>
            </a:r>
            <a:endParaRPr sz="11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64" name="Google Shape;764;p58"/>
          <p:cNvSpPr txBox="1"/>
          <p:nvPr/>
        </p:nvSpPr>
        <p:spPr>
          <a:xfrm>
            <a:off x="5079600" y="3917925"/>
            <a:ext cx="2921700" cy="3999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75" lIns="68575" spcFirstLastPara="1" rIns="68575" wrap="square" tIns="68575">
            <a:noAutofit/>
          </a:bodyPr>
          <a:lstStyle/>
          <a:p>
            <a:pPr indent="-279400" lvl="0" marL="342900" rtl="0" algn="l">
              <a:spcBef>
                <a:spcPts val="0"/>
              </a:spcBef>
              <a:spcAft>
                <a:spcPts val="0"/>
              </a:spcAft>
              <a:buClr>
                <a:srgbClr val="45818E"/>
              </a:buClr>
              <a:buSzPts val="1800"/>
              <a:buFont typeface="Questrial"/>
              <a:buChar char="●"/>
            </a:pPr>
            <a:r>
              <a:rPr b="1" lang="en" sz="1800">
                <a:solidFill>
                  <a:srgbClr val="45818E"/>
                </a:solidFill>
                <a:latin typeface="Questrial"/>
                <a:ea typeface="Questrial"/>
                <a:cs typeface="Questrial"/>
                <a:sym typeface="Questrial"/>
              </a:rPr>
              <a:t>¿Como le fue? </a:t>
            </a:r>
            <a:endParaRPr sz="1100"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7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7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7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7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7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7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noFill/>
      </p:bgPr>
    </p:bg>
    <p:spTree>
      <p:nvGrpSpPr>
        <p:cNvPr id="1121" name="Shape 1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2" name="Google Shape;1122;p85"/>
          <p:cNvSpPr txBox="1"/>
          <p:nvPr/>
        </p:nvSpPr>
        <p:spPr>
          <a:xfrm>
            <a:off x="513875" y="883225"/>
            <a:ext cx="7004400" cy="753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rgbClr val="FF9900"/>
                </a:solidFill>
                <a:latin typeface="Questrial"/>
                <a:ea typeface="Questrial"/>
                <a:cs typeface="Questrial"/>
                <a:sym typeface="Questrial"/>
              </a:rPr>
              <a:t>Students report feeling safe at school increases by 5%.</a:t>
            </a:r>
            <a:r>
              <a:rPr lang="en" sz="1100">
                <a:solidFill>
                  <a:schemeClr val="dk1"/>
                </a:solidFill>
              </a:rPr>
              <a:t> </a:t>
            </a:r>
            <a:endParaRPr sz="11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rgbClr val="FF9900"/>
                </a:solidFill>
                <a:latin typeface="Questrial"/>
                <a:ea typeface="Questrial"/>
                <a:cs typeface="Questrial"/>
                <a:sym typeface="Questrial"/>
              </a:rPr>
              <a:t>Los estudiantes informan que sentirse seguros en la escuela aumenta en un 5%.	 </a:t>
            </a:r>
            <a:endParaRPr sz="11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dk1"/>
                </a:solidFill>
              </a:rPr>
              <a:t>		</a:t>
            </a:r>
            <a:endParaRPr sz="11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dk1"/>
                </a:solidFill>
              </a:rPr>
              <a:t>			</a:t>
            </a:r>
            <a:endParaRPr sz="11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dk1"/>
                </a:solidFill>
              </a:rPr>
              <a:t>				</a:t>
            </a:r>
            <a:endParaRPr sz="11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dk1"/>
                </a:solidFill>
              </a:rPr>
              <a:t>					</a:t>
            </a:r>
            <a:endParaRPr sz="11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dk1"/>
                </a:solidFill>
              </a:rPr>
              <a:t>						</a:t>
            </a:r>
            <a:endParaRPr sz="11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sz="10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dk1"/>
                </a:solidFill>
              </a:rPr>
              <a:t>					</a:t>
            </a:r>
            <a:endParaRPr sz="11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dk1"/>
                </a:solidFill>
              </a:rPr>
              <a:t>				</a:t>
            </a:r>
            <a:endParaRPr sz="11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dk1"/>
                </a:solidFill>
              </a:rPr>
              <a:t>			</a:t>
            </a:r>
            <a:endParaRPr sz="11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dk1"/>
                </a:solidFill>
              </a:rPr>
              <a:t>		</a:t>
            </a:r>
            <a:endParaRPr sz="11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b="1" sz="1800">
              <a:solidFill>
                <a:srgbClr val="FF9900"/>
              </a:solidFill>
              <a:latin typeface="Questrial"/>
              <a:ea typeface="Questrial"/>
              <a:cs typeface="Questrial"/>
              <a:sym typeface="Questrial"/>
            </a:endParaRPr>
          </a:p>
          <a:p>
            <a:pPr indent="0" lvl="0" marL="45720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rgbClr val="72A528"/>
              </a:solidFill>
              <a:latin typeface="Questrial"/>
              <a:ea typeface="Questrial"/>
              <a:cs typeface="Questrial"/>
              <a:sym typeface="Questrial"/>
            </a:endParaRPr>
          </a:p>
          <a:p>
            <a:pPr indent="0" lvl="0" marL="0" rtl="0" algn="l">
              <a:lnSpc>
                <a:spcPct val="115000"/>
              </a:lnSpc>
              <a:spcBef>
                <a:spcPts val="1000"/>
              </a:spcBef>
              <a:spcAft>
                <a:spcPts val="1000"/>
              </a:spcAft>
              <a:buNone/>
            </a:pPr>
            <a:r>
              <a:t/>
            </a:r>
            <a:endParaRPr sz="1600">
              <a:solidFill>
                <a:srgbClr val="72A528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  <p:sp>
        <p:nvSpPr>
          <p:cNvPr id="1123" name="Google Shape;1123;p85"/>
          <p:cNvSpPr txBox="1"/>
          <p:nvPr/>
        </p:nvSpPr>
        <p:spPr>
          <a:xfrm>
            <a:off x="442799" y="209725"/>
            <a:ext cx="8258400" cy="6045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400">
                <a:solidFill>
                  <a:srgbClr val="45818E"/>
                </a:solidFill>
                <a:latin typeface="Questrial"/>
                <a:ea typeface="Questrial"/>
                <a:cs typeface="Questrial"/>
                <a:sym typeface="Questrial"/>
              </a:rPr>
              <a:t>Measuring </a:t>
            </a:r>
            <a:r>
              <a:rPr b="1" lang="en" sz="2400">
                <a:solidFill>
                  <a:srgbClr val="45818E"/>
                </a:solidFill>
                <a:latin typeface="Questrial"/>
                <a:ea typeface="Questrial"/>
                <a:cs typeface="Questrial"/>
                <a:sym typeface="Questrial"/>
              </a:rPr>
              <a:t>Progress /Medición de progreso</a:t>
            </a:r>
            <a:endParaRPr b="1" sz="2400">
              <a:solidFill>
                <a:srgbClr val="45818E"/>
              </a:solidFill>
              <a:latin typeface="Questrial"/>
              <a:ea typeface="Questrial"/>
              <a:cs typeface="Questrial"/>
              <a:sym typeface="Questrial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600">
                <a:solidFill>
                  <a:srgbClr val="45818E"/>
                </a:solidFill>
                <a:latin typeface="Questrial"/>
                <a:ea typeface="Questrial"/>
                <a:cs typeface="Questrial"/>
                <a:sym typeface="Questrial"/>
              </a:rPr>
              <a:t> </a:t>
            </a:r>
            <a:endParaRPr sz="3600">
              <a:solidFill>
                <a:srgbClr val="45818E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pic>
        <p:nvPicPr>
          <p:cNvPr id="1124" name="Google Shape;1124;p85"/>
          <p:cNvPicPr preferRelativeResize="0"/>
          <p:nvPr/>
        </p:nvPicPr>
        <p:blipFill rotWithShape="1">
          <a:blip r:embed="rId3">
            <a:alphaModFix amt="71000"/>
          </a:blip>
          <a:srcRect b="0" l="38003" r="38267" t="0"/>
          <a:stretch/>
        </p:blipFill>
        <p:spPr>
          <a:xfrm>
            <a:off x="7518400" y="79325"/>
            <a:ext cx="1182801" cy="4984851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1125" name="Google Shape;1125;p85"/>
          <p:cNvGraphicFramePr/>
          <p:nvPr/>
        </p:nvGraphicFramePr>
        <p:xfrm>
          <a:off x="442800" y="179482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{AAE53C1D-3CB3-486B-A1EF-6B58CBAA3B4D}</a:tableStyleId>
              </a:tblPr>
              <a:tblGrid>
                <a:gridCol w="3657525"/>
                <a:gridCol w="3683725"/>
              </a:tblGrid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/>
                    </a:p>
                  </a:txBody>
                  <a:tcPr marT="91425" marB="91425" marR="91425" marL="91425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/>
                        <a:t>Actual Outcome 2017-18</a:t>
                      </a:r>
                      <a:endParaRPr sz="1800"/>
                    </a:p>
                  </a:txBody>
                  <a:tcPr marT="91425" marB="91425" marR="91425" marL="91425">
                    <a:solidFill>
                      <a:srgbClr val="92D050"/>
                    </a:solidFill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/>
                        <a:t>5th Grade </a:t>
                      </a:r>
                      <a:endParaRPr sz="1800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None/>
                      </a:pPr>
                      <a:r>
                        <a:rPr lang="en" sz="1800">
                          <a:solidFill>
                            <a:schemeClr val="dk1"/>
                          </a:solidFill>
                        </a:rPr>
                        <a:t>68</a:t>
                      </a:r>
                      <a:r>
                        <a:rPr lang="en" sz="1800">
                          <a:solidFill>
                            <a:schemeClr val="dk1"/>
                          </a:solidFill>
                        </a:rPr>
                        <a:t>%    </a:t>
                      </a:r>
                      <a:r>
                        <a:rPr lang="en" sz="1800">
                          <a:solidFill>
                            <a:srgbClr val="72A528"/>
                          </a:solidFill>
                        </a:rPr>
                        <a:t>MET / CUMPLIDO</a:t>
                      </a:r>
                      <a:endParaRPr sz="1800">
                        <a:solidFill>
                          <a:srgbClr val="72A528"/>
                        </a:solidFill>
                      </a:endParaRPr>
                    </a:p>
                  </a:txBody>
                  <a:tcPr marT="91425" marB="91425" marR="91425" marL="91425"/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/>
                        <a:t>7th Grade</a:t>
                      </a:r>
                      <a:endParaRPr sz="1800"/>
                    </a:p>
                  </a:txBody>
                  <a:tcPr marT="91425" marB="91425" marR="91425" marL="91425">
                    <a:solidFill>
                      <a:srgbClr val="D9EAD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>
                          <a:solidFill>
                            <a:srgbClr val="FF0000"/>
                          </a:solidFill>
                        </a:rPr>
                        <a:t>5</a:t>
                      </a:r>
                      <a:r>
                        <a:rPr lang="en" sz="1800">
                          <a:solidFill>
                            <a:srgbClr val="FF0000"/>
                          </a:solidFill>
                        </a:rPr>
                        <a:t>4% </a:t>
                      </a:r>
                      <a:r>
                        <a:rPr lang="en" sz="1800">
                          <a:solidFill>
                            <a:srgbClr val="FF0000"/>
                          </a:solidFill>
                        </a:rPr>
                        <a:t>NOT MET / NO CUMPLIDO</a:t>
                      </a:r>
                      <a:endParaRPr sz="1800"/>
                    </a:p>
                  </a:txBody>
                  <a:tcPr marT="91425" marB="91425" marR="91425" marL="91425">
                    <a:solidFill>
                      <a:srgbClr val="D9EAD3"/>
                    </a:solidFill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>
                          <a:solidFill>
                            <a:schemeClr val="dk1"/>
                          </a:solidFill>
                        </a:rPr>
                        <a:t>9</a:t>
                      </a:r>
                      <a:r>
                        <a:rPr lang="en" sz="1800">
                          <a:solidFill>
                            <a:schemeClr val="dk1"/>
                          </a:solidFill>
                        </a:rPr>
                        <a:t>th Grade</a:t>
                      </a:r>
                      <a:endParaRPr sz="1800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None/>
                      </a:pPr>
                      <a:r>
                        <a:rPr lang="en" sz="1800">
                          <a:solidFill>
                            <a:srgbClr val="FF0000"/>
                          </a:solidFill>
                        </a:rPr>
                        <a:t>39</a:t>
                      </a:r>
                      <a:r>
                        <a:rPr lang="en" sz="1800">
                          <a:solidFill>
                            <a:srgbClr val="FF0000"/>
                          </a:solidFill>
                        </a:rPr>
                        <a:t>% </a:t>
                      </a:r>
                      <a:r>
                        <a:rPr lang="en" sz="1800">
                          <a:solidFill>
                            <a:srgbClr val="FF0000"/>
                          </a:solidFill>
                        </a:rPr>
                        <a:t>NOT MET / NO CUMPLIDO</a:t>
                      </a:r>
                      <a:endParaRPr sz="1800"/>
                    </a:p>
                  </a:txBody>
                  <a:tcPr marT="91425" marB="91425" marR="91425" marL="91425"/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>
                          <a:solidFill>
                            <a:schemeClr val="dk1"/>
                          </a:solidFill>
                        </a:rPr>
                        <a:t>11</a:t>
                      </a:r>
                      <a:r>
                        <a:rPr lang="en" sz="1800">
                          <a:solidFill>
                            <a:schemeClr val="dk1"/>
                          </a:solidFill>
                        </a:rPr>
                        <a:t>th Grade</a:t>
                      </a:r>
                      <a:endParaRPr sz="1800"/>
                    </a:p>
                  </a:txBody>
                  <a:tcPr marT="91425" marB="91425" marR="91425" marL="91425">
                    <a:solidFill>
                      <a:srgbClr val="D9EAD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None/>
                      </a:pPr>
                      <a:r>
                        <a:rPr lang="en" sz="1800">
                          <a:solidFill>
                            <a:srgbClr val="FF0000"/>
                          </a:solidFill>
                        </a:rPr>
                        <a:t>37% </a:t>
                      </a:r>
                      <a:r>
                        <a:rPr lang="en" sz="1800">
                          <a:solidFill>
                            <a:srgbClr val="FF0000"/>
                          </a:solidFill>
                        </a:rPr>
                        <a:t>NOT MET / NO CUMPLIDO</a:t>
                      </a:r>
                      <a:endParaRPr sz="1800"/>
                    </a:p>
                  </a:txBody>
                  <a:tcPr marT="91425" marB="91425" marR="91425" marL="91425">
                    <a:solidFill>
                      <a:srgbClr val="D9EAD3"/>
                    </a:solidFill>
                  </a:tcPr>
                </a:tc>
              </a:tr>
            </a:tbl>
          </a:graphicData>
        </a:graphic>
      </p:graphicFrame>
      <p:sp>
        <p:nvSpPr>
          <p:cNvPr id="1126" name="Google Shape;1126;p85"/>
          <p:cNvSpPr txBox="1"/>
          <p:nvPr/>
        </p:nvSpPr>
        <p:spPr>
          <a:xfrm>
            <a:off x="61538" y="4866525"/>
            <a:ext cx="9144000" cy="2769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75" lIns="68575" spcFirstLastPara="1" rIns="68575" wrap="square" tIns="6857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rgbClr val="999999"/>
                </a:solidFill>
                <a:latin typeface="Georgia"/>
                <a:ea typeface="Georgia"/>
                <a:cs typeface="Georgia"/>
                <a:sym typeface="Georgia"/>
              </a:rPr>
              <a:t>Copyright 2020, Public Advocates Inc. All Rights Reserved. Contact ajongco@publicadvocates.org for permission prior to use.</a:t>
            </a:r>
            <a:endParaRPr sz="900">
              <a:solidFill>
                <a:srgbClr val="999999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rgbClr val="999999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rgbClr val="999999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noFill/>
      </p:bgPr>
    </p:bg>
    <p:spTree>
      <p:nvGrpSpPr>
        <p:cNvPr id="1130" name="Shape 1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1" name="Google Shape;1131;p86"/>
          <p:cNvSpPr txBox="1"/>
          <p:nvPr/>
        </p:nvSpPr>
        <p:spPr>
          <a:xfrm>
            <a:off x="263675" y="532975"/>
            <a:ext cx="7004400" cy="127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FF9900"/>
                </a:solidFill>
                <a:latin typeface="Questrial"/>
                <a:ea typeface="Questrial"/>
                <a:cs typeface="Questrial"/>
                <a:sym typeface="Questrial"/>
              </a:rPr>
              <a:t>Students reporting a caring relationship with an adult at schools with expanded mental health &amp; counseling increases by 5%.</a:t>
            </a:r>
            <a:endParaRPr b="1">
              <a:solidFill>
                <a:srgbClr val="FF9900"/>
              </a:solidFill>
              <a:latin typeface="Questrial"/>
              <a:ea typeface="Questrial"/>
              <a:cs typeface="Questrial"/>
              <a:sym typeface="Questrial"/>
            </a:endParaRPr>
          </a:p>
          <a:p>
            <a:pPr indent="0" lvl="0" marL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FF9900"/>
                </a:solidFill>
                <a:latin typeface="Questrial"/>
                <a:ea typeface="Questrial"/>
                <a:cs typeface="Questrial"/>
                <a:sym typeface="Questrial"/>
              </a:rPr>
              <a:t>Los estudiantes que informan una relación afectuosa con un adulto en las escuelas con un aumento de la salud mental y el asesoramiento aumenta en un 5%.</a:t>
            </a:r>
            <a:r>
              <a:rPr lang="en">
                <a:solidFill>
                  <a:schemeClr val="dk1"/>
                </a:solidFill>
              </a:rPr>
              <a:t> 	 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dk1"/>
                </a:solidFill>
              </a:rPr>
              <a:t>		</a:t>
            </a:r>
            <a:endParaRPr sz="11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dk1"/>
                </a:solidFill>
              </a:rPr>
              <a:t>			</a:t>
            </a:r>
            <a:endParaRPr sz="11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dk1"/>
                </a:solidFill>
              </a:rPr>
              <a:t>				</a:t>
            </a:r>
            <a:endParaRPr sz="11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dk1"/>
                </a:solidFill>
              </a:rPr>
              <a:t>					</a:t>
            </a:r>
            <a:endParaRPr sz="11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dk1"/>
                </a:solidFill>
              </a:rPr>
              <a:t>						</a:t>
            </a:r>
            <a:endParaRPr sz="11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sz="10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dk1"/>
                </a:solidFill>
              </a:rPr>
              <a:t>					</a:t>
            </a:r>
            <a:endParaRPr sz="11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dk1"/>
                </a:solidFill>
              </a:rPr>
              <a:t>				</a:t>
            </a:r>
            <a:endParaRPr sz="11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dk1"/>
                </a:solidFill>
              </a:rPr>
              <a:t>			</a:t>
            </a:r>
            <a:endParaRPr sz="11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dk1"/>
                </a:solidFill>
              </a:rPr>
              <a:t>		</a:t>
            </a:r>
            <a:endParaRPr sz="11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b="1" sz="1800">
              <a:solidFill>
                <a:srgbClr val="FF9900"/>
              </a:solidFill>
              <a:latin typeface="Questrial"/>
              <a:ea typeface="Questrial"/>
              <a:cs typeface="Questrial"/>
              <a:sym typeface="Questrial"/>
            </a:endParaRPr>
          </a:p>
          <a:p>
            <a:pPr indent="0" lvl="0" marL="45720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rgbClr val="72A528"/>
              </a:solidFill>
              <a:latin typeface="Questrial"/>
              <a:ea typeface="Questrial"/>
              <a:cs typeface="Questrial"/>
              <a:sym typeface="Questrial"/>
            </a:endParaRPr>
          </a:p>
          <a:p>
            <a:pPr indent="0" lvl="0" marL="0" rtl="0" algn="l">
              <a:lnSpc>
                <a:spcPct val="115000"/>
              </a:lnSpc>
              <a:spcBef>
                <a:spcPts val="1000"/>
              </a:spcBef>
              <a:spcAft>
                <a:spcPts val="1000"/>
              </a:spcAft>
              <a:buNone/>
            </a:pPr>
            <a:r>
              <a:t/>
            </a:r>
            <a:endParaRPr sz="1600">
              <a:solidFill>
                <a:srgbClr val="72A528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  <p:sp>
        <p:nvSpPr>
          <p:cNvPr id="1132" name="Google Shape;1132;p86"/>
          <p:cNvSpPr txBox="1"/>
          <p:nvPr/>
        </p:nvSpPr>
        <p:spPr>
          <a:xfrm>
            <a:off x="442799" y="79325"/>
            <a:ext cx="8258400" cy="6045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400">
                <a:solidFill>
                  <a:srgbClr val="45818E"/>
                </a:solidFill>
                <a:latin typeface="Questrial"/>
                <a:ea typeface="Questrial"/>
                <a:cs typeface="Questrial"/>
                <a:sym typeface="Questrial"/>
              </a:rPr>
              <a:t>Measuring </a:t>
            </a:r>
            <a:r>
              <a:rPr b="1" lang="en" sz="2400">
                <a:solidFill>
                  <a:srgbClr val="45818E"/>
                </a:solidFill>
                <a:latin typeface="Questrial"/>
                <a:ea typeface="Questrial"/>
                <a:cs typeface="Questrial"/>
                <a:sym typeface="Questrial"/>
              </a:rPr>
              <a:t>Progress / Medición de progreso</a:t>
            </a:r>
            <a:endParaRPr b="1" sz="2400">
              <a:solidFill>
                <a:srgbClr val="45818E"/>
              </a:solidFill>
              <a:latin typeface="Questrial"/>
              <a:ea typeface="Questrial"/>
              <a:cs typeface="Questrial"/>
              <a:sym typeface="Questrial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400">
              <a:solidFill>
                <a:srgbClr val="45818E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  <p:pic>
        <p:nvPicPr>
          <p:cNvPr id="1133" name="Google Shape;1133;p86"/>
          <p:cNvPicPr preferRelativeResize="0"/>
          <p:nvPr/>
        </p:nvPicPr>
        <p:blipFill rotWithShape="1">
          <a:blip r:embed="rId3">
            <a:alphaModFix amt="71000"/>
          </a:blip>
          <a:srcRect b="0" l="38003" r="38267" t="0"/>
          <a:stretch/>
        </p:blipFill>
        <p:spPr>
          <a:xfrm>
            <a:off x="7518400" y="79325"/>
            <a:ext cx="1182801" cy="4984851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1134" name="Google Shape;1134;p86"/>
          <p:cNvGraphicFramePr/>
          <p:nvPr/>
        </p:nvGraphicFramePr>
        <p:xfrm>
          <a:off x="127600" y="199190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{AAE53C1D-3CB3-486B-A1EF-6B58CBAA3B4D}</a:tableStyleId>
              </a:tblPr>
              <a:tblGrid>
                <a:gridCol w="3814575"/>
                <a:gridCol w="3841875"/>
              </a:tblGrid>
              <a:tr h="4318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/>
                    </a:p>
                  </a:txBody>
                  <a:tcPr marT="91425" marB="91425" marR="91425" marL="91425">
                    <a:solidFill>
                      <a:srgbClr val="5FCBE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/>
                        <a:t>Actual Outcome 2017-18</a:t>
                      </a:r>
                      <a:endParaRPr sz="1800"/>
                    </a:p>
                  </a:txBody>
                  <a:tcPr marT="91425" marB="91425" marR="91425" marL="91425">
                    <a:solidFill>
                      <a:srgbClr val="5FCBEF"/>
                    </a:solidFill>
                  </a:tcPr>
                </a:tc>
              </a:tr>
              <a:tr h="5394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/>
                        <a:t>Lorin Eden</a:t>
                      </a:r>
                      <a:endParaRPr sz="1800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None/>
                      </a:pPr>
                      <a:r>
                        <a:rPr lang="en" sz="1800">
                          <a:solidFill>
                            <a:schemeClr val="dk1"/>
                          </a:solidFill>
                        </a:rPr>
                        <a:t>99% </a:t>
                      </a:r>
                      <a:r>
                        <a:rPr lang="en" sz="1800">
                          <a:solidFill>
                            <a:srgbClr val="70AD47"/>
                          </a:solidFill>
                        </a:rPr>
                        <a:t>MET</a:t>
                      </a:r>
                      <a:endParaRPr sz="1800">
                        <a:solidFill>
                          <a:srgbClr val="72A528"/>
                        </a:solidFill>
                      </a:endParaRPr>
                    </a:p>
                  </a:txBody>
                  <a:tcPr marT="91425" marB="91425" marR="91425" marL="91425"/>
                </a:tc>
              </a:tr>
              <a:tr h="5394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/>
                        <a:t>Stonebrae</a:t>
                      </a:r>
                      <a:endParaRPr sz="1800"/>
                    </a:p>
                  </a:txBody>
                  <a:tcPr marT="91425" marB="91425" marR="91425" marL="91425">
                    <a:solidFill>
                      <a:srgbClr val="D0E0E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1800">
                          <a:solidFill>
                            <a:schemeClr val="dk1"/>
                          </a:solidFill>
                        </a:rPr>
                        <a:t>97% </a:t>
                      </a:r>
                      <a:r>
                        <a:rPr lang="en" sz="1800">
                          <a:solidFill>
                            <a:srgbClr val="70AD47"/>
                          </a:solidFill>
                        </a:rPr>
                        <a:t>MET</a:t>
                      </a:r>
                      <a:endParaRPr sz="1800"/>
                    </a:p>
                  </a:txBody>
                  <a:tcPr marT="91425" marB="91425" marR="91425" marL="91425">
                    <a:solidFill>
                      <a:srgbClr val="D0E0E3"/>
                    </a:solidFill>
                  </a:tcPr>
                </a:tc>
              </a:tr>
              <a:tr h="5394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>
                          <a:solidFill>
                            <a:schemeClr val="dk1"/>
                          </a:solidFill>
                        </a:rPr>
                        <a:t>Southgate</a:t>
                      </a:r>
                      <a:endParaRPr sz="1800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None/>
                      </a:pPr>
                      <a:r>
                        <a:rPr lang="en" sz="1800">
                          <a:solidFill>
                            <a:schemeClr val="dk1"/>
                          </a:solidFill>
                        </a:rPr>
                        <a:t>96% </a:t>
                      </a:r>
                      <a:r>
                        <a:rPr lang="en" sz="1800">
                          <a:solidFill>
                            <a:srgbClr val="70AD47"/>
                          </a:solidFill>
                        </a:rPr>
                        <a:t>MET</a:t>
                      </a:r>
                      <a:endParaRPr sz="1800"/>
                    </a:p>
                  </a:txBody>
                  <a:tcPr marT="91425" marB="91425" marR="91425" marL="91425"/>
                </a:tc>
              </a:tr>
              <a:tr h="5394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>
                          <a:solidFill>
                            <a:schemeClr val="dk1"/>
                          </a:solidFill>
                        </a:rPr>
                        <a:t>Mt Eden 9th Grade</a:t>
                      </a:r>
                      <a:endParaRPr sz="1800"/>
                    </a:p>
                  </a:txBody>
                  <a:tcPr marT="91425" marB="91425" marR="91425" marL="91425">
                    <a:solidFill>
                      <a:srgbClr val="D0E0E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None/>
                      </a:pPr>
                      <a:r>
                        <a:rPr lang="en" sz="1800">
                          <a:solidFill>
                            <a:schemeClr val="dk1"/>
                          </a:solidFill>
                        </a:rPr>
                        <a:t>83% </a:t>
                      </a:r>
                      <a:r>
                        <a:rPr lang="en" sz="1800">
                          <a:solidFill>
                            <a:srgbClr val="FF0000"/>
                          </a:solidFill>
                        </a:rPr>
                        <a:t>NOT MET</a:t>
                      </a:r>
                      <a:endParaRPr sz="1800"/>
                    </a:p>
                  </a:txBody>
                  <a:tcPr marT="91425" marB="91425" marR="91425" marL="91425">
                    <a:solidFill>
                      <a:srgbClr val="D0E0E3"/>
                    </a:solidFill>
                  </a:tcPr>
                </a:tc>
              </a:tr>
              <a:tr h="5394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>
                          <a:solidFill>
                            <a:schemeClr val="dk1"/>
                          </a:solidFill>
                        </a:rPr>
                        <a:t>Mt Eden 11th Grade</a:t>
                      </a:r>
                      <a:endParaRPr sz="1800">
                        <a:solidFill>
                          <a:schemeClr val="dk1"/>
                        </a:solidFill>
                      </a:endParaRPr>
                    </a:p>
                  </a:txBody>
                  <a:tcPr marT="91425" marB="91425" marR="91425" marL="91425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1800">
                          <a:solidFill>
                            <a:schemeClr val="dk1"/>
                          </a:solidFill>
                        </a:rPr>
                        <a:t>79% </a:t>
                      </a:r>
                      <a:r>
                        <a:rPr lang="en" sz="1800">
                          <a:solidFill>
                            <a:srgbClr val="FF0000"/>
                          </a:solidFill>
                        </a:rPr>
                        <a:t>NOT MET</a:t>
                      </a:r>
                      <a:endParaRPr sz="1800">
                        <a:solidFill>
                          <a:srgbClr val="FF0000"/>
                        </a:solidFill>
                      </a:endParaRPr>
                    </a:p>
                  </a:txBody>
                  <a:tcPr marT="91425" marB="91425" marR="91425" marL="91425"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sp>
        <p:nvSpPr>
          <p:cNvPr id="1135" name="Google Shape;1135;p86"/>
          <p:cNvSpPr txBox="1"/>
          <p:nvPr/>
        </p:nvSpPr>
        <p:spPr>
          <a:xfrm rot="-5400000">
            <a:off x="5311525" y="2201625"/>
            <a:ext cx="7194300" cy="5238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75" lIns="68575" spcFirstLastPara="1" rIns="68575" wrap="square" tIns="6857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rgbClr val="999999"/>
                </a:solidFill>
                <a:latin typeface="Georgia"/>
                <a:ea typeface="Georgia"/>
                <a:cs typeface="Georgia"/>
                <a:sym typeface="Georgia"/>
              </a:rPr>
              <a:t>Copyright 2020, Public Advocates Inc. All Rights Reserved.</a:t>
            </a:r>
            <a:endParaRPr sz="900">
              <a:solidFill>
                <a:srgbClr val="999999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rgbClr val="999999"/>
                </a:solidFill>
                <a:latin typeface="Georgia"/>
                <a:ea typeface="Georgia"/>
                <a:cs typeface="Georgia"/>
                <a:sym typeface="Georgia"/>
              </a:rPr>
              <a:t> Contact ajongco@publicadvocates.org for permission prior to use.</a:t>
            </a:r>
            <a:endParaRPr sz="900">
              <a:solidFill>
                <a:srgbClr val="999999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rgbClr val="999999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rgbClr val="999999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noFill/>
      </p:bgPr>
    </p:bg>
    <p:spTree>
      <p:nvGrpSpPr>
        <p:cNvPr id="1139" name="Shape 1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0" name="Google Shape;1140;p87"/>
          <p:cNvSpPr txBox="1"/>
          <p:nvPr/>
        </p:nvSpPr>
        <p:spPr>
          <a:xfrm>
            <a:off x="513875" y="1615875"/>
            <a:ext cx="3870300" cy="3168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 u="sng">
                <a:solidFill>
                  <a:schemeClr val="accent2"/>
                </a:solidFill>
                <a:latin typeface="Questrial"/>
                <a:ea typeface="Questrial"/>
                <a:cs typeface="Questrial"/>
                <a:sym typeface="Questrial"/>
              </a:rPr>
              <a:t>School safety &amp; climate</a:t>
            </a:r>
            <a:endParaRPr b="1" sz="1800" u="sng">
              <a:solidFill>
                <a:schemeClr val="accent2"/>
              </a:solidFill>
              <a:latin typeface="Questrial"/>
              <a:ea typeface="Questrial"/>
              <a:cs typeface="Questrial"/>
              <a:sym typeface="Questrial"/>
            </a:endParaRPr>
          </a:p>
          <a:p>
            <a:pPr indent="-342900" lvl="0" marL="45720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72A528"/>
              </a:buClr>
              <a:buSzPts val="1800"/>
              <a:buChar char="●"/>
            </a:pPr>
            <a:r>
              <a:rPr lang="en" sz="1800">
                <a:solidFill>
                  <a:srgbClr val="72A528"/>
                </a:solidFill>
                <a:latin typeface="Questrial"/>
                <a:ea typeface="Questrial"/>
                <a:cs typeface="Questrial"/>
                <a:sym typeface="Questrial"/>
              </a:rPr>
              <a:t>Nurses &amp; Counselors  </a:t>
            </a:r>
            <a:br>
              <a:rPr lang="en" sz="1800">
                <a:solidFill>
                  <a:srgbClr val="72A528"/>
                </a:solidFill>
                <a:latin typeface="Questrial"/>
                <a:ea typeface="Questrial"/>
                <a:cs typeface="Questrial"/>
                <a:sym typeface="Questrial"/>
              </a:rPr>
            </a:br>
            <a:r>
              <a:rPr lang="en" sz="1800">
                <a:solidFill>
                  <a:srgbClr val="72A528"/>
                </a:solidFill>
                <a:latin typeface="Questrial"/>
                <a:ea typeface="Questrial"/>
                <a:cs typeface="Questrial"/>
                <a:sym typeface="Questrial"/>
              </a:rPr>
              <a:t>$5.5 million </a:t>
            </a:r>
            <a:endParaRPr sz="1800">
              <a:solidFill>
                <a:srgbClr val="72A528"/>
              </a:solidFill>
              <a:latin typeface="Questrial"/>
              <a:ea typeface="Questrial"/>
              <a:cs typeface="Questrial"/>
              <a:sym typeface="Questrial"/>
            </a:endParaRPr>
          </a:p>
          <a:p>
            <a:pPr indent="-342900" lvl="0" marL="45720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72A528"/>
              </a:buClr>
              <a:buSzPts val="1800"/>
              <a:buFont typeface="Questrial"/>
              <a:buChar char="●"/>
            </a:pPr>
            <a:r>
              <a:rPr lang="en" sz="1800">
                <a:solidFill>
                  <a:srgbClr val="72A528"/>
                </a:solidFill>
                <a:latin typeface="Questrial"/>
                <a:ea typeface="Questrial"/>
                <a:cs typeface="Questrial"/>
                <a:sym typeface="Questrial"/>
              </a:rPr>
              <a:t>School psychologists  </a:t>
            </a:r>
            <a:br>
              <a:rPr lang="en" sz="1800">
                <a:solidFill>
                  <a:srgbClr val="72A528"/>
                </a:solidFill>
                <a:latin typeface="Questrial"/>
                <a:ea typeface="Questrial"/>
                <a:cs typeface="Questrial"/>
                <a:sym typeface="Questrial"/>
              </a:rPr>
            </a:br>
            <a:r>
              <a:rPr lang="en" sz="1800">
                <a:solidFill>
                  <a:srgbClr val="72A528"/>
                </a:solidFill>
                <a:latin typeface="Questrial"/>
                <a:ea typeface="Questrial"/>
                <a:cs typeface="Questrial"/>
                <a:sym typeface="Questrial"/>
              </a:rPr>
              <a:t>$3.8 million</a:t>
            </a:r>
            <a:endParaRPr sz="1800">
              <a:solidFill>
                <a:srgbClr val="72A528"/>
              </a:solidFill>
              <a:latin typeface="Questrial"/>
              <a:ea typeface="Questrial"/>
              <a:cs typeface="Questrial"/>
              <a:sym typeface="Questrial"/>
            </a:endParaRPr>
          </a:p>
          <a:p>
            <a:pPr indent="-342900" lvl="0" marL="45720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72A528"/>
              </a:buClr>
              <a:buSzPts val="1800"/>
              <a:buFont typeface="Questrial"/>
              <a:buChar char="●"/>
            </a:pPr>
            <a:r>
              <a:rPr lang="en" sz="1800">
                <a:solidFill>
                  <a:srgbClr val="72A528"/>
                </a:solidFill>
                <a:latin typeface="Questrial"/>
                <a:ea typeface="Questrial"/>
                <a:cs typeface="Questrial"/>
                <a:sym typeface="Questrial"/>
              </a:rPr>
              <a:t>Campus Safety Officers &amp; School Police Contract -</a:t>
            </a:r>
            <a:br>
              <a:rPr lang="en" sz="1800">
                <a:solidFill>
                  <a:srgbClr val="72A528"/>
                </a:solidFill>
                <a:latin typeface="Questrial"/>
                <a:ea typeface="Questrial"/>
                <a:cs typeface="Questrial"/>
                <a:sym typeface="Questrial"/>
              </a:rPr>
            </a:br>
            <a:r>
              <a:rPr lang="en" sz="1800">
                <a:solidFill>
                  <a:srgbClr val="72A528"/>
                </a:solidFill>
                <a:latin typeface="Questrial"/>
                <a:ea typeface="Questrial"/>
                <a:cs typeface="Questrial"/>
                <a:sym typeface="Questrial"/>
              </a:rPr>
              <a:t>$3 million </a:t>
            </a:r>
            <a:endParaRPr sz="1800">
              <a:solidFill>
                <a:srgbClr val="72A528"/>
              </a:solidFill>
              <a:latin typeface="Questrial"/>
              <a:ea typeface="Questrial"/>
              <a:cs typeface="Questrial"/>
              <a:sym typeface="Questrial"/>
            </a:endParaRPr>
          </a:p>
          <a:p>
            <a:pPr indent="0" lvl="0" marL="0" rtl="0" algn="l">
              <a:lnSpc>
                <a:spcPct val="115000"/>
              </a:lnSpc>
              <a:spcBef>
                <a:spcPts val="1000"/>
              </a:spcBef>
              <a:spcAft>
                <a:spcPts val="1000"/>
              </a:spcAft>
              <a:buNone/>
            </a:pPr>
            <a:r>
              <a:t/>
            </a:r>
            <a:endParaRPr sz="1600">
              <a:solidFill>
                <a:srgbClr val="72A528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  <p:sp>
        <p:nvSpPr>
          <p:cNvPr id="1141" name="Google Shape;1141;p87"/>
          <p:cNvSpPr txBox="1"/>
          <p:nvPr/>
        </p:nvSpPr>
        <p:spPr>
          <a:xfrm>
            <a:off x="442799" y="209725"/>
            <a:ext cx="8258400" cy="6045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000">
                <a:solidFill>
                  <a:srgbClr val="45818E"/>
                </a:solidFill>
                <a:latin typeface="Questrial"/>
                <a:ea typeface="Questrial"/>
                <a:cs typeface="Questrial"/>
                <a:sym typeface="Questrial"/>
              </a:rPr>
              <a:t>Biggest Goal 6</a:t>
            </a:r>
            <a:r>
              <a:rPr b="1" lang="en" sz="3000">
                <a:solidFill>
                  <a:srgbClr val="45818E"/>
                </a:solidFill>
                <a:latin typeface="Questrial"/>
                <a:ea typeface="Questrial"/>
                <a:cs typeface="Questrial"/>
                <a:sym typeface="Questrial"/>
              </a:rPr>
              <a:t> School Climate Investments /</a:t>
            </a:r>
            <a:endParaRPr b="1" sz="3000">
              <a:solidFill>
                <a:srgbClr val="45818E"/>
              </a:solidFill>
              <a:latin typeface="Questrial"/>
              <a:ea typeface="Questrial"/>
              <a:cs typeface="Questrial"/>
              <a:sym typeface="Questrial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000">
                <a:solidFill>
                  <a:srgbClr val="45818E"/>
                </a:solidFill>
                <a:latin typeface="Questrial"/>
                <a:ea typeface="Questrial"/>
                <a:cs typeface="Questrial"/>
                <a:sym typeface="Questrial"/>
              </a:rPr>
              <a:t>Mayor objetivo 6 Inversiones en clima escolar</a:t>
            </a:r>
            <a:endParaRPr b="1" sz="3000">
              <a:solidFill>
                <a:srgbClr val="45818E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  <p:sp>
        <p:nvSpPr>
          <p:cNvPr id="1142" name="Google Shape;1142;p87"/>
          <p:cNvSpPr txBox="1"/>
          <p:nvPr/>
        </p:nvSpPr>
        <p:spPr>
          <a:xfrm>
            <a:off x="4892225" y="1665625"/>
            <a:ext cx="3458700" cy="2888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 u="sng">
                <a:solidFill>
                  <a:schemeClr val="accent2"/>
                </a:solidFill>
                <a:latin typeface="Questrial"/>
                <a:ea typeface="Questrial"/>
                <a:cs typeface="Questrial"/>
                <a:sym typeface="Questrial"/>
              </a:rPr>
              <a:t>Seguridad y clima escolar </a:t>
            </a:r>
            <a:endParaRPr b="1" sz="1800" u="sng">
              <a:solidFill>
                <a:schemeClr val="accent2"/>
              </a:solidFill>
              <a:latin typeface="Questrial"/>
              <a:ea typeface="Questrial"/>
              <a:cs typeface="Questrial"/>
              <a:sym typeface="Questrial"/>
            </a:endParaRPr>
          </a:p>
          <a:p>
            <a:pPr indent="-342900" lvl="0" marL="45720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72A528"/>
              </a:buClr>
              <a:buSzPts val="1800"/>
              <a:buChar char="●"/>
            </a:pPr>
            <a:r>
              <a:rPr lang="en" sz="1800">
                <a:solidFill>
                  <a:srgbClr val="72A528"/>
                </a:solidFill>
                <a:latin typeface="Questrial"/>
                <a:ea typeface="Questrial"/>
                <a:cs typeface="Questrial"/>
                <a:sym typeface="Questrial"/>
              </a:rPr>
              <a:t>Enfermeras y consejeros</a:t>
            </a:r>
            <a:r>
              <a:rPr lang="en" sz="1800">
                <a:solidFill>
                  <a:srgbClr val="72A528"/>
                </a:solidFill>
                <a:latin typeface="Questrial"/>
                <a:ea typeface="Questrial"/>
                <a:cs typeface="Questrial"/>
                <a:sym typeface="Questrial"/>
              </a:rPr>
              <a:t> - $5.5 million </a:t>
            </a:r>
            <a:endParaRPr sz="1800">
              <a:solidFill>
                <a:srgbClr val="72A528"/>
              </a:solidFill>
              <a:latin typeface="Questrial"/>
              <a:ea typeface="Questrial"/>
              <a:cs typeface="Questrial"/>
              <a:sym typeface="Questrial"/>
            </a:endParaRPr>
          </a:p>
          <a:p>
            <a:pPr indent="-342900" lvl="0" marL="45720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72A528"/>
              </a:buClr>
              <a:buSzPts val="1800"/>
              <a:buFont typeface="Questrial"/>
              <a:buChar char="●"/>
            </a:pPr>
            <a:r>
              <a:rPr lang="en" sz="1800">
                <a:solidFill>
                  <a:srgbClr val="72A528"/>
                </a:solidFill>
                <a:latin typeface="Questrial"/>
                <a:ea typeface="Questrial"/>
                <a:cs typeface="Questrial"/>
                <a:sym typeface="Questrial"/>
              </a:rPr>
              <a:t>P</a:t>
            </a:r>
            <a:r>
              <a:rPr lang="en" sz="1800">
                <a:solidFill>
                  <a:srgbClr val="72A528"/>
                </a:solidFill>
                <a:latin typeface="Questrial"/>
                <a:ea typeface="Questrial"/>
                <a:cs typeface="Questrial"/>
                <a:sym typeface="Questrial"/>
              </a:rPr>
              <a:t>sicólogos  - $3.8 million</a:t>
            </a:r>
            <a:endParaRPr sz="1800">
              <a:solidFill>
                <a:srgbClr val="72A528"/>
              </a:solidFill>
              <a:latin typeface="Questrial"/>
              <a:ea typeface="Questrial"/>
              <a:cs typeface="Questrial"/>
              <a:sym typeface="Questrial"/>
            </a:endParaRPr>
          </a:p>
          <a:p>
            <a:pPr indent="-342900" lvl="0" marL="45720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72A528"/>
              </a:buClr>
              <a:buSzPts val="1800"/>
              <a:buFont typeface="Questrial"/>
              <a:buChar char="●"/>
            </a:pPr>
            <a:r>
              <a:rPr lang="en" sz="1800">
                <a:solidFill>
                  <a:srgbClr val="72A528"/>
                </a:solidFill>
                <a:latin typeface="Questrial"/>
                <a:ea typeface="Questrial"/>
                <a:cs typeface="Questrial"/>
                <a:sym typeface="Questrial"/>
              </a:rPr>
              <a:t>Oficiales de seguridad del campus y el Contrato de Policia</a:t>
            </a:r>
            <a:r>
              <a:rPr lang="en" sz="1800">
                <a:solidFill>
                  <a:srgbClr val="72A528"/>
                </a:solidFill>
                <a:latin typeface="Questrial"/>
                <a:ea typeface="Questrial"/>
                <a:cs typeface="Questrial"/>
                <a:sym typeface="Questrial"/>
              </a:rPr>
              <a:t>- $3 million </a:t>
            </a:r>
            <a:endParaRPr sz="1800">
              <a:solidFill>
                <a:srgbClr val="72A528"/>
              </a:solidFill>
              <a:latin typeface="Questrial"/>
              <a:ea typeface="Questrial"/>
              <a:cs typeface="Questrial"/>
              <a:sym typeface="Questrial"/>
            </a:endParaRPr>
          </a:p>
          <a:p>
            <a:pPr indent="0" lvl="0" marL="0" rtl="0" algn="l">
              <a:lnSpc>
                <a:spcPct val="115000"/>
              </a:lnSpc>
              <a:spcBef>
                <a:spcPts val="1000"/>
              </a:spcBef>
              <a:spcAft>
                <a:spcPts val="1000"/>
              </a:spcAft>
              <a:buNone/>
            </a:pPr>
            <a:r>
              <a:t/>
            </a:r>
            <a:endParaRPr sz="1600">
              <a:solidFill>
                <a:srgbClr val="72A528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  <p:sp>
        <p:nvSpPr>
          <p:cNvPr id="1143" name="Google Shape;1143;p87"/>
          <p:cNvSpPr txBox="1"/>
          <p:nvPr/>
        </p:nvSpPr>
        <p:spPr>
          <a:xfrm>
            <a:off x="61538" y="4866525"/>
            <a:ext cx="9144000" cy="2769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75" lIns="68575" spcFirstLastPara="1" rIns="68575" wrap="square" tIns="6857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rgbClr val="999999"/>
                </a:solidFill>
                <a:latin typeface="Georgia"/>
                <a:ea typeface="Georgia"/>
                <a:cs typeface="Georgia"/>
                <a:sym typeface="Georgia"/>
              </a:rPr>
              <a:t>Copyright 2020, Public Advocates Inc. All Rights Reserved. Contact ajongco@publicadvocates.org for permission prior to use.</a:t>
            </a:r>
            <a:endParaRPr sz="900">
              <a:solidFill>
                <a:srgbClr val="999999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rgbClr val="999999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rgbClr val="999999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EFEFEF"/>
        </a:solidFill>
      </p:bgPr>
    </p:bg>
    <p:spTree>
      <p:nvGrpSpPr>
        <p:cNvPr id="1147" name="Shape 1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8" name="Google Shape;1148;p88"/>
          <p:cNvSpPr txBox="1"/>
          <p:nvPr>
            <p:ph idx="12" type="sldNum"/>
          </p:nvPr>
        </p:nvSpPr>
        <p:spPr>
          <a:xfrm>
            <a:off x="8059639" y="4562792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fld id="{00000000-1234-1234-1234-123412341234}" type="slidenum">
              <a:rPr lang="en" sz="9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90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49" name="Google Shape;1149;p88"/>
          <p:cNvSpPr txBox="1"/>
          <p:nvPr/>
        </p:nvSpPr>
        <p:spPr>
          <a:xfrm>
            <a:off x="0" y="3"/>
            <a:ext cx="9144000" cy="8862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75" lIns="68575" spcFirstLastPara="1" rIns="68575" wrap="square" tIns="68575">
            <a:noAutofit/>
          </a:bodyPr>
          <a:lstStyle/>
          <a:p>
            <a:pPr indent="0" lvl="0" marL="0" rtl="0" algn="ctr">
              <a:spcBef>
                <a:spcPts val="500"/>
              </a:spcBef>
              <a:spcAft>
                <a:spcPts val="500"/>
              </a:spcAft>
              <a:buClr>
                <a:schemeClr val="dk1"/>
              </a:buClr>
              <a:buSzPts val="800"/>
              <a:buFont typeface="Arial"/>
              <a:buNone/>
            </a:pPr>
            <a:r>
              <a:rPr b="1" lang="en" sz="4800">
                <a:solidFill>
                  <a:srgbClr val="45818E"/>
                </a:solidFill>
                <a:latin typeface="Questrial"/>
                <a:ea typeface="Questrial"/>
                <a:cs typeface="Questrial"/>
                <a:sym typeface="Questrial"/>
              </a:rPr>
              <a:t>Activity</a:t>
            </a:r>
            <a:r>
              <a:rPr b="1" lang="en" sz="4800">
                <a:solidFill>
                  <a:srgbClr val="45818E"/>
                </a:solidFill>
                <a:latin typeface="Questrial"/>
                <a:ea typeface="Questrial"/>
                <a:cs typeface="Questrial"/>
                <a:sym typeface="Questrial"/>
              </a:rPr>
              <a:t> / Actividad</a:t>
            </a:r>
            <a:endParaRPr b="1" sz="4800">
              <a:solidFill>
                <a:srgbClr val="45818E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50" name="Google Shape;1150;p88"/>
          <p:cNvSpPr txBox="1"/>
          <p:nvPr/>
        </p:nvSpPr>
        <p:spPr>
          <a:xfrm>
            <a:off x="61538" y="4866525"/>
            <a:ext cx="9144000" cy="2769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75" lIns="68575" spcFirstLastPara="1" rIns="68575" wrap="square" tIns="6857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900">
                <a:solidFill>
                  <a:srgbClr val="999999"/>
                </a:solidFill>
                <a:latin typeface="Georgia"/>
                <a:ea typeface="Georgia"/>
                <a:cs typeface="Georgia"/>
                <a:sym typeface="Georgia"/>
              </a:rPr>
              <a:t>Copyright 2020, Public Advocates Inc. All Rights Reserved. Contact ajongco@publicadvocates.org for permission prior to use.</a:t>
            </a:r>
            <a:endParaRPr sz="900">
              <a:solidFill>
                <a:srgbClr val="999999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900">
              <a:solidFill>
                <a:srgbClr val="999999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rgbClr val="999999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1151" name="Google Shape;1151;p88"/>
          <p:cNvSpPr txBox="1"/>
          <p:nvPr/>
        </p:nvSpPr>
        <p:spPr>
          <a:xfrm>
            <a:off x="399600" y="905750"/>
            <a:ext cx="4172400" cy="3746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rgbClr val="FF9900"/>
                </a:solidFill>
                <a:latin typeface="Questrial"/>
                <a:ea typeface="Questrial"/>
                <a:cs typeface="Questrial"/>
                <a:sym typeface="Questrial"/>
              </a:rPr>
              <a:t>Step 1: Discuss whether to: </a:t>
            </a:r>
            <a:r>
              <a:rPr b="1" lang="en" sz="1800" u="sng">
                <a:solidFill>
                  <a:srgbClr val="FF9900"/>
                </a:solidFill>
                <a:latin typeface="Questrial"/>
                <a:ea typeface="Questrial"/>
                <a:cs typeface="Questrial"/>
                <a:sym typeface="Questrial"/>
              </a:rPr>
              <a:t>keep</a:t>
            </a:r>
            <a:r>
              <a:rPr b="1" lang="en" sz="1800">
                <a:solidFill>
                  <a:srgbClr val="FF9900"/>
                </a:solidFill>
                <a:latin typeface="Questrial"/>
                <a:ea typeface="Questrial"/>
                <a:cs typeface="Questrial"/>
                <a:sym typeface="Questrial"/>
              </a:rPr>
              <a:t> the action </a:t>
            </a:r>
            <a:r>
              <a:rPr b="1" lang="en" sz="1800" u="sng">
                <a:solidFill>
                  <a:srgbClr val="FF9900"/>
                </a:solidFill>
                <a:latin typeface="Questrial"/>
                <a:ea typeface="Questrial"/>
                <a:cs typeface="Questrial"/>
                <a:sym typeface="Questrial"/>
              </a:rPr>
              <a:t>the same</a:t>
            </a:r>
            <a:r>
              <a:rPr b="1" lang="en" sz="1800">
                <a:solidFill>
                  <a:srgbClr val="FF9900"/>
                </a:solidFill>
                <a:latin typeface="Questrial"/>
                <a:ea typeface="Questrial"/>
                <a:cs typeface="Questrial"/>
                <a:sym typeface="Questrial"/>
              </a:rPr>
              <a:t>, </a:t>
            </a:r>
            <a:r>
              <a:rPr b="1" lang="en" sz="1800" u="sng">
                <a:solidFill>
                  <a:srgbClr val="FF9900"/>
                </a:solidFill>
                <a:latin typeface="Questrial"/>
                <a:ea typeface="Questrial"/>
                <a:cs typeface="Questrial"/>
                <a:sym typeface="Questrial"/>
              </a:rPr>
              <a:t>reduce</a:t>
            </a:r>
            <a:r>
              <a:rPr b="1" lang="en" sz="1800">
                <a:solidFill>
                  <a:srgbClr val="FF9900"/>
                </a:solidFill>
                <a:latin typeface="Questrial"/>
                <a:ea typeface="Questrial"/>
                <a:cs typeface="Questrial"/>
                <a:sym typeface="Questrial"/>
              </a:rPr>
              <a:t> the action </a:t>
            </a:r>
            <a:r>
              <a:rPr b="1" lang="en" sz="1800" u="sng">
                <a:solidFill>
                  <a:srgbClr val="FF9900"/>
                </a:solidFill>
                <a:latin typeface="Questrial"/>
                <a:ea typeface="Questrial"/>
                <a:cs typeface="Questrial"/>
                <a:sym typeface="Questrial"/>
              </a:rPr>
              <a:t>and do something else</a:t>
            </a:r>
            <a:r>
              <a:rPr b="1" lang="en" sz="1800">
                <a:solidFill>
                  <a:srgbClr val="FF9900"/>
                </a:solidFill>
                <a:latin typeface="Questrial"/>
                <a:ea typeface="Questrial"/>
                <a:cs typeface="Questrial"/>
                <a:sym typeface="Questrial"/>
              </a:rPr>
              <a:t>, or </a:t>
            </a:r>
            <a:r>
              <a:rPr b="1" lang="en" sz="1800" u="sng">
                <a:solidFill>
                  <a:srgbClr val="FF9900"/>
                </a:solidFill>
                <a:latin typeface="Questrial"/>
                <a:ea typeface="Questrial"/>
                <a:cs typeface="Questrial"/>
                <a:sym typeface="Questrial"/>
              </a:rPr>
              <a:t>expand</a:t>
            </a:r>
            <a:r>
              <a:rPr b="1" lang="en" sz="1800">
                <a:solidFill>
                  <a:srgbClr val="FF9900"/>
                </a:solidFill>
                <a:latin typeface="Questrial"/>
                <a:ea typeface="Questrial"/>
                <a:cs typeface="Questrial"/>
                <a:sym typeface="Questrial"/>
              </a:rPr>
              <a:t> it.</a:t>
            </a:r>
            <a:endParaRPr b="1" sz="1800">
              <a:solidFill>
                <a:srgbClr val="FF9900"/>
              </a:solidFill>
              <a:latin typeface="Questrial"/>
              <a:ea typeface="Questrial"/>
              <a:cs typeface="Questrial"/>
              <a:sym typeface="Questrial"/>
            </a:endParaRPr>
          </a:p>
          <a:p>
            <a:pPr indent="-342900" lvl="0" marL="457200" rtl="0" algn="l">
              <a:spcBef>
                <a:spcPts val="1000"/>
              </a:spcBef>
              <a:spcAft>
                <a:spcPts val="0"/>
              </a:spcAft>
              <a:buClr>
                <a:srgbClr val="FF9900"/>
              </a:buClr>
              <a:buSzPts val="1800"/>
              <a:buFont typeface="Questrial"/>
              <a:buChar char="●"/>
            </a:pPr>
            <a:r>
              <a:rPr lang="en" sz="1800">
                <a:solidFill>
                  <a:srgbClr val="FF9900"/>
                </a:solidFill>
                <a:latin typeface="Questrial"/>
                <a:ea typeface="Questrial"/>
                <a:cs typeface="Questrial"/>
                <a:sym typeface="Questrial"/>
              </a:rPr>
              <a:t>Why? What’s most important to your decision? </a:t>
            </a:r>
            <a:endParaRPr sz="1800">
              <a:solidFill>
                <a:srgbClr val="FF9900"/>
              </a:solidFill>
              <a:latin typeface="Questrial"/>
              <a:ea typeface="Questrial"/>
              <a:cs typeface="Questrial"/>
              <a:sym typeface="Questrial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FF9900"/>
              </a:buClr>
              <a:buSzPts val="1800"/>
              <a:buFont typeface="Questrial"/>
              <a:buChar char="●"/>
            </a:pPr>
            <a:r>
              <a:rPr lang="en" sz="1800">
                <a:solidFill>
                  <a:srgbClr val="FF9900"/>
                </a:solidFill>
                <a:latin typeface="Questrial"/>
                <a:ea typeface="Questrial"/>
                <a:cs typeface="Questrial"/>
                <a:sym typeface="Questrial"/>
              </a:rPr>
              <a:t>Does the action benefit high-need students in a special way?</a:t>
            </a:r>
            <a:endParaRPr sz="1800">
              <a:solidFill>
                <a:srgbClr val="FF9900"/>
              </a:solidFill>
              <a:latin typeface="Questrial"/>
              <a:ea typeface="Questrial"/>
              <a:cs typeface="Questrial"/>
              <a:sym typeface="Questrial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FF9900"/>
              </a:buClr>
              <a:buSzPts val="1800"/>
              <a:buFont typeface="Questrial"/>
              <a:buChar char="●"/>
            </a:pPr>
            <a:r>
              <a:rPr lang="en" sz="1800">
                <a:solidFill>
                  <a:srgbClr val="FF9900"/>
                </a:solidFill>
                <a:latin typeface="Questrial"/>
                <a:ea typeface="Questrial"/>
                <a:cs typeface="Questrial"/>
                <a:sym typeface="Questrial"/>
              </a:rPr>
              <a:t>What information is missing or questions do you have?</a:t>
            </a:r>
            <a:endParaRPr sz="1800">
              <a:solidFill>
                <a:srgbClr val="FF9900"/>
              </a:solidFill>
              <a:latin typeface="Questrial"/>
              <a:ea typeface="Questrial"/>
              <a:cs typeface="Questrial"/>
              <a:sym typeface="Questrial"/>
            </a:endParaRPr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rgbClr val="FF9900"/>
                </a:solidFill>
                <a:latin typeface="Questrial"/>
                <a:ea typeface="Questrial"/>
                <a:cs typeface="Questrial"/>
                <a:sym typeface="Questrial"/>
              </a:rPr>
              <a:t>Step 2: Prepare 2 min public comment with your recommendation for the school board.</a:t>
            </a:r>
            <a:endParaRPr b="1" sz="1800">
              <a:solidFill>
                <a:srgbClr val="FF9900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  <p:sp>
        <p:nvSpPr>
          <p:cNvPr id="1152" name="Google Shape;1152;p88"/>
          <p:cNvSpPr txBox="1"/>
          <p:nvPr/>
        </p:nvSpPr>
        <p:spPr>
          <a:xfrm>
            <a:off x="4639300" y="965925"/>
            <a:ext cx="4376700" cy="298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rgbClr val="FF9900"/>
                </a:solidFill>
                <a:latin typeface="Questrial"/>
                <a:ea typeface="Questrial"/>
                <a:cs typeface="Questrial"/>
                <a:sym typeface="Questrial"/>
              </a:rPr>
              <a:t>Paso 1: Discuta si: </a:t>
            </a:r>
            <a:r>
              <a:rPr b="1" lang="en" sz="1800" u="sng">
                <a:solidFill>
                  <a:srgbClr val="FF9900"/>
                </a:solidFill>
                <a:latin typeface="Questrial"/>
                <a:ea typeface="Questrial"/>
                <a:cs typeface="Questrial"/>
                <a:sym typeface="Questrial"/>
              </a:rPr>
              <a:t>mantener</a:t>
            </a:r>
            <a:r>
              <a:rPr b="1" lang="en" sz="1800">
                <a:solidFill>
                  <a:srgbClr val="FF9900"/>
                </a:solidFill>
                <a:latin typeface="Questrial"/>
                <a:ea typeface="Questrial"/>
                <a:cs typeface="Questrial"/>
                <a:sym typeface="Questrial"/>
              </a:rPr>
              <a:t> la acción i</a:t>
            </a:r>
            <a:r>
              <a:rPr b="1" lang="en" sz="1800" u="sng">
                <a:solidFill>
                  <a:srgbClr val="FF9900"/>
                </a:solidFill>
                <a:latin typeface="Questrial"/>
                <a:ea typeface="Questrial"/>
                <a:cs typeface="Questrial"/>
                <a:sym typeface="Questrial"/>
              </a:rPr>
              <a:t>gual, reducir</a:t>
            </a:r>
            <a:r>
              <a:rPr b="1" lang="en" sz="1800">
                <a:solidFill>
                  <a:srgbClr val="FF9900"/>
                </a:solidFill>
                <a:latin typeface="Questrial"/>
                <a:ea typeface="Questrial"/>
                <a:cs typeface="Questrial"/>
                <a:sym typeface="Questrial"/>
              </a:rPr>
              <a:t> la acción </a:t>
            </a:r>
            <a:r>
              <a:rPr b="1" lang="en" sz="1800" u="sng">
                <a:solidFill>
                  <a:srgbClr val="FF9900"/>
                </a:solidFill>
                <a:latin typeface="Questrial"/>
                <a:ea typeface="Questrial"/>
                <a:cs typeface="Questrial"/>
                <a:sym typeface="Questrial"/>
              </a:rPr>
              <a:t>y hacer otra cosa</a:t>
            </a:r>
            <a:r>
              <a:rPr b="1" lang="en" sz="1800">
                <a:solidFill>
                  <a:srgbClr val="FF9900"/>
                </a:solidFill>
                <a:latin typeface="Questrial"/>
                <a:ea typeface="Questrial"/>
                <a:cs typeface="Questrial"/>
                <a:sym typeface="Questrial"/>
              </a:rPr>
              <a:t>, o e</a:t>
            </a:r>
            <a:r>
              <a:rPr b="1" lang="en" sz="1800" u="sng">
                <a:solidFill>
                  <a:srgbClr val="FF9900"/>
                </a:solidFill>
                <a:latin typeface="Questrial"/>
                <a:ea typeface="Questrial"/>
                <a:cs typeface="Questrial"/>
                <a:sym typeface="Questrial"/>
              </a:rPr>
              <a:t>xpandirla</a:t>
            </a:r>
            <a:r>
              <a:rPr lang="en" sz="1800">
                <a:solidFill>
                  <a:srgbClr val="FF9900"/>
                </a:solidFill>
                <a:latin typeface="Questrial"/>
                <a:ea typeface="Questrial"/>
                <a:cs typeface="Questrial"/>
                <a:sym typeface="Questrial"/>
              </a:rPr>
              <a:t>.</a:t>
            </a:r>
            <a:endParaRPr sz="1800">
              <a:solidFill>
                <a:srgbClr val="FF9900"/>
              </a:solidFill>
              <a:latin typeface="Questrial"/>
              <a:ea typeface="Questrial"/>
              <a:cs typeface="Questrial"/>
              <a:sym typeface="Questrial"/>
            </a:endParaRPr>
          </a:p>
          <a:p>
            <a:pPr indent="-342900" lvl="0" marL="457200" rtl="0" algn="l">
              <a:spcBef>
                <a:spcPts val="1000"/>
              </a:spcBef>
              <a:spcAft>
                <a:spcPts val="0"/>
              </a:spcAft>
              <a:buClr>
                <a:srgbClr val="FF9900"/>
              </a:buClr>
              <a:buSzPts val="1800"/>
              <a:buFont typeface="Questrial"/>
              <a:buChar char="●"/>
            </a:pPr>
            <a:r>
              <a:rPr lang="en" sz="1800">
                <a:solidFill>
                  <a:srgbClr val="FF9900"/>
                </a:solidFill>
                <a:latin typeface="Questrial"/>
                <a:ea typeface="Questrial"/>
                <a:cs typeface="Questrial"/>
                <a:sym typeface="Questrial"/>
              </a:rPr>
              <a:t>¿Por qué? ¿Qué es lo más importante para tu decisión?</a:t>
            </a:r>
            <a:endParaRPr sz="1800">
              <a:solidFill>
                <a:srgbClr val="FF9900"/>
              </a:solidFill>
              <a:latin typeface="Questrial"/>
              <a:ea typeface="Questrial"/>
              <a:cs typeface="Questrial"/>
              <a:sym typeface="Questrial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FF9900"/>
              </a:buClr>
              <a:buSzPts val="1800"/>
              <a:buFont typeface="Questrial"/>
              <a:buChar char="●"/>
            </a:pPr>
            <a:r>
              <a:rPr lang="en" sz="1800">
                <a:solidFill>
                  <a:srgbClr val="FF9900"/>
                </a:solidFill>
                <a:latin typeface="Questrial"/>
                <a:ea typeface="Questrial"/>
                <a:cs typeface="Questrial"/>
                <a:sym typeface="Questrial"/>
              </a:rPr>
              <a:t>¿La acción beneficia a los estudiantes con altas necesidades de una manera especial?</a:t>
            </a:r>
            <a:endParaRPr sz="1800">
              <a:solidFill>
                <a:srgbClr val="FF9900"/>
              </a:solidFill>
              <a:latin typeface="Questrial"/>
              <a:ea typeface="Questrial"/>
              <a:cs typeface="Questrial"/>
              <a:sym typeface="Questrial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FF9900"/>
              </a:buClr>
              <a:buSzPts val="1800"/>
              <a:buFont typeface="Questrial"/>
              <a:buChar char="●"/>
            </a:pPr>
            <a:r>
              <a:rPr lang="en" sz="1800">
                <a:solidFill>
                  <a:srgbClr val="FF9900"/>
                </a:solidFill>
                <a:latin typeface="Questrial"/>
                <a:ea typeface="Questrial"/>
                <a:cs typeface="Questrial"/>
                <a:sym typeface="Questrial"/>
              </a:rPr>
              <a:t>¿Qué información falta o preguntas tiene?</a:t>
            </a:r>
            <a:endParaRPr sz="1800">
              <a:solidFill>
                <a:srgbClr val="FF9900"/>
              </a:solidFill>
              <a:latin typeface="Questrial"/>
              <a:ea typeface="Questrial"/>
              <a:cs typeface="Questrial"/>
              <a:sym typeface="Questrial"/>
            </a:endParaRPr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rgbClr val="FF9900"/>
                </a:solidFill>
                <a:latin typeface="Questrial"/>
                <a:ea typeface="Questrial"/>
                <a:cs typeface="Questrial"/>
                <a:sym typeface="Questrial"/>
              </a:rPr>
              <a:t>Paso 2: Prepare un comentario público de 2 minutos con su recomendación para la junta escolar.</a:t>
            </a:r>
            <a:endParaRPr sz="1800">
              <a:solidFill>
                <a:srgbClr val="FF9900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EFEFEF"/>
        </a:solidFill>
      </p:bgPr>
    </p:bg>
    <p:spTree>
      <p:nvGrpSpPr>
        <p:cNvPr id="1156" name="Shape 1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" name="Google Shape;1157;p89"/>
          <p:cNvSpPr txBox="1"/>
          <p:nvPr>
            <p:ph type="title"/>
          </p:nvPr>
        </p:nvSpPr>
        <p:spPr>
          <a:xfrm>
            <a:off x="4910794" y="413813"/>
            <a:ext cx="3933300" cy="616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4500">
                <a:solidFill>
                  <a:srgbClr val="45818E"/>
                </a:solidFill>
                <a:latin typeface="Questrial"/>
                <a:ea typeface="Questrial"/>
                <a:cs typeface="Questrial"/>
                <a:sym typeface="Questrial"/>
              </a:rPr>
              <a:t>¿Tienen nuestras escuelas suficiente dinero?</a:t>
            </a:r>
            <a:endParaRPr b="1" sz="4500">
              <a:solidFill>
                <a:srgbClr val="45818E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  <p:sp>
        <p:nvSpPr>
          <p:cNvPr id="1158" name="Google Shape;1158;p89"/>
          <p:cNvSpPr txBox="1"/>
          <p:nvPr>
            <p:ph idx="12" type="sldNum"/>
          </p:nvPr>
        </p:nvSpPr>
        <p:spPr>
          <a:xfrm>
            <a:off x="8192591" y="4441200"/>
            <a:ext cx="332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159" name="Google Shape;1159;p89"/>
          <p:cNvSpPr txBox="1"/>
          <p:nvPr/>
        </p:nvSpPr>
        <p:spPr>
          <a:xfrm>
            <a:off x="61538" y="4866525"/>
            <a:ext cx="9144000" cy="2769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75" lIns="68575" spcFirstLastPara="1" rIns="68575" wrap="square" tIns="6857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900">
                <a:solidFill>
                  <a:srgbClr val="999999"/>
                </a:solidFill>
                <a:latin typeface="Georgia"/>
                <a:ea typeface="Georgia"/>
                <a:cs typeface="Georgia"/>
                <a:sym typeface="Georgia"/>
              </a:rPr>
              <a:t>Copyright 2020, Public Advocates Inc. All Rights Reserved. Contact ajongco@publicadvocates.org for permission prior to use.</a:t>
            </a:r>
            <a:endParaRPr sz="900">
              <a:solidFill>
                <a:srgbClr val="999999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rgbClr val="999999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1160" name="Google Shape;1160;p89"/>
          <p:cNvSpPr txBox="1"/>
          <p:nvPr/>
        </p:nvSpPr>
        <p:spPr>
          <a:xfrm>
            <a:off x="556950" y="468206"/>
            <a:ext cx="3329700" cy="11172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75" lIns="68575" spcFirstLastPara="1" rIns="68575" wrap="square" tIns="6857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4500">
                <a:solidFill>
                  <a:srgbClr val="FF9900"/>
                </a:solidFill>
                <a:latin typeface="Questrial"/>
                <a:ea typeface="Questrial"/>
                <a:cs typeface="Questrial"/>
                <a:sym typeface="Questrial"/>
              </a:rPr>
              <a:t>Do our schools have enough money?</a:t>
            </a:r>
            <a:endParaRPr b="1" sz="4500">
              <a:solidFill>
                <a:srgbClr val="FF9900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  <p:cxnSp>
        <p:nvCxnSpPr>
          <p:cNvPr id="1161" name="Google Shape;1161;p89"/>
          <p:cNvCxnSpPr/>
          <p:nvPr/>
        </p:nvCxnSpPr>
        <p:spPr>
          <a:xfrm rot="10800000">
            <a:off x="4561125" y="413738"/>
            <a:ext cx="21900" cy="4064700"/>
          </a:xfrm>
          <a:prstGeom prst="straightConnector1">
            <a:avLst/>
          </a:prstGeom>
          <a:noFill/>
          <a:ln cap="rnd" cmpd="sng" w="12700">
            <a:solidFill>
              <a:srgbClr val="002F4A"/>
            </a:solidFill>
            <a:prstDash val="solid"/>
            <a:round/>
            <a:headEnd len="sm" w="sm" type="none"/>
            <a:tailEnd len="sm" w="sm" type="none"/>
          </a:ln>
        </p:spPr>
      </p:cxn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165" name="Shape 1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66" name="Google Shape;1166;p90"/>
          <p:cNvPicPr preferRelativeResize="0"/>
          <p:nvPr/>
        </p:nvPicPr>
        <p:blipFill rotWithShape="1">
          <a:blip r:embed="rId3">
            <a:alphaModFix/>
          </a:blip>
          <a:srcRect b="11673" l="0" r="0" t="34950"/>
          <a:stretch/>
        </p:blipFill>
        <p:spPr>
          <a:xfrm>
            <a:off x="2119750" y="709408"/>
            <a:ext cx="7024250" cy="4401317"/>
          </a:xfrm>
          <a:prstGeom prst="rect">
            <a:avLst/>
          </a:prstGeom>
          <a:noFill/>
          <a:ln>
            <a:noFill/>
          </a:ln>
        </p:spPr>
      </p:pic>
      <p:pic>
        <p:nvPicPr>
          <p:cNvPr id="1167" name="Google Shape;1167;p90"/>
          <p:cNvPicPr preferRelativeResize="0"/>
          <p:nvPr/>
        </p:nvPicPr>
        <p:blipFill rotWithShape="1">
          <a:blip r:embed="rId3">
            <a:alphaModFix/>
          </a:blip>
          <a:srcRect b="64970" l="0" r="12303" t="0"/>
          <a:stretch/>
        </p:blipFill>
        <p:spPr>
          <a:xfrm rot="-1714802">
            <a:off x="-196450" y="651525"/>
            <a:ext cx="3842749" cy="1801776"/>
          </a:xfrm>
          <a:prstGeom prst="rect">
            <a:avLst/>
          </a:prstGeom>
          <a:noFill/>
          <a:ln>
            <a:noFill/>
          </a:ln>
        </p:spPr>
      </p:pic>
      <p:sp>
        <p:nvSpPr>
          <p:cNvPr id="1168" name="Google Shape;1168;p90"/>
          <p:cNvSpPr txBox="1"/>
          <p:nvPr/>
        </p:nvSpPr>
        <p:spPr>
          <a:xfrm>
            <a:off x="43675" y="4612725"/>
            <a:ext cx="1996500" cy="282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Calibri"/>
                <a:ea typeface="Calibri"/>
                <a:cs typeface="Calibri"/>
                <a:sym typeface="Calibri"/>
              </a:rPr>
              <a:t>Source: Education Week</a:t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172" name="Shape 1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73" name="Google Shape;1173;p9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42775" y="0"/>
            <a:ext cx="771525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177" name="Shape 1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8" name="Google Shape;1178;p92"/>
          <p:cNvSpPr txBox="1"/>
          <p:nvPr/>
        </p:nvSpPr>
        <p:spPr>
          <a:xfrm>
            <a:off x="101325" y="4852375"/>
            <a:ext cx="8852700" cy="31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Avenir"/>
                <a:ea typeface="Avenir"/>
                <a:cs typeface="Avenir"/>
                <a:sym typeface="Avenir"/>
              </a:rPr>
              <a:t>Source: </a:t>
            </a:r>
            <a:r>
              <a:rPr lang="en" u="sng">
                <a:solidFill>
                  <a:srgbClr val="0097A7"/>
                </a:solidFill>
                <a:latin typeface="Avenir"/>
                <a:ea typeface="Avenir"/>
                <a:cs typeface="Avenir"/>
                <a:sym typeface="Avenir"/>
                <a:hlinkClick r:id="rId3"/>
              </a:rPr>
              <a:t>EdSource/American Institutes for Research</a:t>
            </a:r>
            <a:r>
              <a:rPr lang="en">
                <a:latin typeface="Avenir"/>
                <a:ea typeface="Avenir"/>
                <a:cs typeface="Avenir"/>
                <a:sym typeface="Avenir"/>
              </a:rPr>
              <a:t> </a:t>
            </a:r>
            <a:endParaRPr>
              <a:latin typeface="Avenir"/>
              <a:ea typeface="Avenir"/>
              <a:cs typeface="Avenir"/>
              <a:sym typeface="Avenir"/>
            </a:endParaRPr>
          </a:p>
        </p:txBody>
      </p:sp>
      <p:sp>
        <p:nvSpPr>
          <p:cNvPr id="1179" name="Google Shape;1179;p92"/>
          <p:cNvSpPr txBox="1"/>
          <p:nvPr>
            <p:ph type="title"/>
          </p:nvPr>
        </p:nvSpPr>
        <p:spPr>
          <a:xfrm>
            <a:off x="0" y="0"/>
            <a:ext cx="9144000" cy="462600"/>
          </a:xfrm>
          <a:prstGeom prst="rect">
            <a:avLst/>
          </a:prstGeom>
          <a:solidFill>
            <a:srgbClr val="000000"/>
          </a:solidFill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California school districts have less money to spend than they need</a:t>
            </a:r>
            <a:endParaRPr sz="24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1180" name="Google Shape;1180;p9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40925" y="758325"/>
            <a:ext cx="7963901" cy="4179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EFEFEF"/>
        </a:solidFill>
      </p:bgPr>
    </p:bg>
    <p:spTree>
      <p:nvGrpSpPr>
        <p:cNvPr id="1184" name="Shape 1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5" name="Google Shape;1185;p93"/>
          <p:cNvSpPr txBox="1"/>
          <p:nvPr/>
        </p:nvSpPr>
        <p:spPr>
          <a:xfrm>
            <a:off x="607838" y="603956"/>
            <a:ext cx="3537300" cy="5973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4500">
                <a:solidFill>
                  <a:srgbClr val="FF9900"/>
                </a:solidFill>
                <a:latin typeface="Questrial"/>
                <a:ea typeface="Questrial"/>
                <a:cs typeface="Questrial"/>
                <a:sym typeface="Questrial"/>
              </a:rPr>
              <a:t>How can parents get involved in the LCAP? </a:t>
            </a:r>
            <a:endParaRPr b="1" sz="4500">
              <a:solidFill>
                <a:srgbClr val="FF9900"/>
              </a:solidFill>
              <a:latin typeface="Questrial"/>
              <a:ea typeface="Questrial"/>
              <a:cs typeface="Questrial"/>
              <a:sym typeface="Questrial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4100">
              <a:solidFill>
                <a:srgbClr val="F8F8F8"/>
              </a:solidFill>
              <a:latin typeface="Arial Black"/>
              <a:ea typeface="Arial Black"/>
              <a:cs typeface="Arial Black"/>
              <a:sym typeface="Arial Black"/>
            </a:endParaRPr>
          </a:p>
        </p:txBody>
      </p:sp>
      <p:sp>
        <p:nvSpPr>
          <p:cNvPr id="1186" name="Google Shape;1186;p93"/>
          <p:cNvSpPr txBox="1"/>
          <p:nvPr/>
        </p:nvSpPr>
        <p:spPr>
          <a:xfrm>
            <a:off x="4686300" y="702356"/>
            <a:ext cx="4422300" cy="5973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4500">
                <a:solidFill>
                  <a:srgbClr val="45818E"/>
                </a:solidFill>
                <a:latin typeface="Questrial"/>
                <a:ea typeface="Questrial"/>
                <a:cs typeface="Questrial"/>
                <a:sym typeface="Questrial"/>
              </a:rPr>
              <a:t>¿Cómo pueden involucrarse los padres/madres en el LCAP?</a:t>
            </a:r>
            <a:endParaRPr b="1" sz="4500">
              <a:solidFill>
                <a:srgbClr val="45818E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  <p:cxnSp>
        <p:nvCxnSpPr>
          <p:cNvPr id="1187" name="Google Shape;1187;p93"/>
          <p:cNvCxnSpPr/>
          <p:nvPr/>
        </p:nvCxnSpPr>
        <p:spPr>
          <a:xfrm rot="10800000">
            <a:off x="4572150" y="387488"/>
            <a:ext cx="30300" cy="4077900"/>
          </a:xfrm>
          <a:prstGeom prst="straightConnector1">
            <a:avLst/>
          </a:prstGeom>
          <a:noFill/>
          <a:ln cap="rnd" cmpd="sng" w="12700">
            <a:solidFill>
              <a:srgbClr val="002F4A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188" name="Google Shape;1188;p93"/>
          <p:cNvSpPr txBox="1"/>
          <p:nvPr>
            <p:ph idx="12" type="sldNum"/>
          </p:nvPr>
        </p:nvSpPr>
        <p:spPr>
          <a:xfrm>
            <a:off x="7943981" y="4592700"/>
            <a:ext cx="357000" cy="273900"/>
          </a:xfrm>
          <a:prstGeom prst="rect">
            <a:avLst/>
          </a:prstGeom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189" name="Google Shape;1189;p93"/>
          <p:cNvSpPr txBox="1"/>
          <p:nvPr/>
        </p:nvSpPr>
        <p:spPr>
          <a:xfrm>
            <a:off x="0" y="4866525"/>
            <a:ext cx="9144000" cy="2769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75" lIns="68575" spcFirstLastPara="1" rIns="68575" wrap="square" tIns="6857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rgbClr val="999999"/>
                </a:solidFill>
                <a:latin typeface="Georgia"/>
                <a:ea typeface="Georgia"/>
                <a:cs typeface="Georgia"/>
                <a:sym typeface="Georgia"/>
              </a:rPr>
              <a:t>Copyright 2019, Public Advocates Inc. All Rights Reserved. Contact cgerges@publicadvocates.org for permission prior to use.</a:t>
            </a:r>
            <a:endParaRPr sz="900">
              <a:solidFill>
                <a:srgbClr val="999999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FFFFFF"/>
        </a:solidFill>
      </p:bgPr>
    </p:bg>
    <p:spTree>
      <p:nvGrpSpPr>
        <p:cNvPr id="1193" name="Shape 1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4" name="Google Shape;1194;p94"/>
          <p:cNvSpPr txBox="1"/>
          <p:nvPr/>
        </p:nvSpPr>
        <p:spPr>
          <a:xfrm>
            <a:off x="18919" y="162638"/>
            <a:ext cx="9144000" cy="583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600">
                <a:solidFill>
                  <a:srgbClr val="FF9900"/>
                </a:solidFill>
                <a:latin typeface="Questrial"/>
                <a:ea typeface="Questrial"/>
                <a:cs typeface="Questrial"/>
                <a:sym typeface="Questrial"/>
              </a:rPr>
              <a:t>Engagement       </a:t>
            </a:r>
            <a:r>
              <a:rPr b="1" lang="en" sz="2600">
                <a:solidFill>
                  <a:srgbClr val="45818E"/>
                </a:solidFill>
                <a:latin typeface="Questrial"/>
                <a:ea typeface="Questrial"/>
                <a:cs typeface="Questrial"/>
                <a:sym typeface="Questrial"/>
              </a:rPr>
              <a:t>Involucración </a:t>
            </a:r>
            <a:endParaRPr b="1" sz="2600">
              <a:solidFill>
                <a:srgbClr val="45818E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  <p:sp>
        <p:nvSpPr>
          <p:cNvPr id="1195" name="Google Shape;1195;p94"/>
          <p:cNvSpPr txBox="1"/>
          <p:nvPr/>
        </p:nvSpPr>
        <p:spPr>
          <a:xfrm>
            <a:off x="18919" y="796088"/>
            <a:ext cx="9144000" cy="727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>
                <a:solidFill>
                  <a:srgbClr val="FF9900"/>
                </a:solidFill>
                <a:latin typeface="Questrial"/>
                <a:ea typeface="Questrial"/>
                <a:cs typeface="Questrial"/>
                <a:sym typeface="Questrial"/>
              </a:rPr>
              <a:t>In the LCAP, districts </a:t>
            </a:r>
            <a:r>
              <a:rPr b="1" lang="en" sz="1400" u="sng">
                <a:solidFill>
                  <a:srgbClr val="FF9900"/>
                </a:solidFill>
                <a:latin typeface="Questrial"/>
                <a:ea typeface="Questrial"/>
                <a:cs typeface="Questrial"/>
                <a:sym typeface="Questrial"/>
              </a:rPr>
              <a:t>MUST</a:t>
            </a:r>
            <a:r>
              <a:rPr lang="en" sz="1400">
                <a:solidFill>
                  <a:srgbClr val="FF9900"/>
                </a:solidFill>
                <a:latin typeface="Questrial"/>
                <a:ea typeface="Questrial"/>
                <a:cs typeface="Questrial"/>
                <a:sym typeface="Questrial"/>
              </a:rPr>
              <a:t> show how they engaged stakeholders (</a:t>
            </a:r>
            <a:r>
              <a:rPr i="1" lang="en" sz="1400">
                <a:solidFill>
                  <a:srgbClr val="FF9900"/>
                </a:solidFill>
                <a:latin typeface="Questrial"/>
                <a:ea typeface="Questrial"/>
                <a:cs typeface="Questrial"/>
                <a:sym typeface="Questrial"/>
              </a:rPr>
              <a:t>students, families, community, staff</a:t>
            </a:r>
            <a:r>
              <a:rPr lang="en" sz="1400">
                <a:solidFill>
                  <a:srgbClr val="FF9900"/>
                </a:solidFill>
                <a:latin typeface="Questrial"/>
                <a:ea typeface="Questrial"/>
                <a:cs typeface="Questrial"/>
                <a:sym typeface="Questrial"/>
              </a:rPr>
              <a:t>).</a:t>
            </a:r>
            <a:endParaRPr sz="1400">
              <a:solidFill>
                <a:srgbClr val="FF9900"/>
              </a:solidFill>
              <a:latin typeface="Questrial"/>
              <a:ea typeface="Questrial"/>
              <a:cs typeface="Questrial"/>
              <a:sym typeface="Questrial"/>
            </a:endParaRPr>
          </a:p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>
                <a:solidFill>
                  <a:srgbClr val="45818E"/>
                </a:solidFill>
                <a:latin typeface="Questrial"/>
                <a:ea typeface="Questrial"/>
                <a:cs typeface="Questrial"/>
                <a:sym typeface="Questrial"/>
              </a:rPr>
              <a:t>En el LCAP, los distritos </a:t>
            </a:r>
            <a:r>
              <a:rPr b="1" lang="en" sz="1400" u="sng">
                <a:solidFill>
                  <a:srgbClr val="45818E"/>
                </a:solidFill>
                <a:latin typeface="Questrial"/>
                <a:ea typeface="Questrial"/>
                <a:cs typeface="Questrial"/>
                <a:sym typeface="Questrial"/>
              </a:rPr>
              <a:t>DEBEN DE</a:t>
            </a:r>
            <a:r>
              <a:rPr lang="en" sz="1400">
                <a:solidFill>
                  <a:srgbClr val="45818E"/>
                </a:solidFill>
                <a:latin typeface="Questrial"/>
                <a:ea typeface="Questrial"/>
                <a:cs typeface="Questrial"/>
                <a:sym typeface="Questrial"/>
              </a:rPr>
              <a:t> demostrar cómo involucrar a las personas interesadas (</a:t>
            </a:r>
            <a:r>
              <a:rPr i="1" lang="en" sz="1400">
                <a:solidFill>
                  <a:srgbClr val="45818E"/>
                </a:solidFill>
                <a:latin typeface="Questrial"/>
                <a:ea typeface="Questrial"/>
                <a:cs typeface="Questrial"/>
                <a:sym typeface="Questrial"/>
              </a:rPr>
              <a:t>estudiantes, familias, la comunidad, personal escolar</a:t>
            </a:r>
            <a:r>
              <a:rPr lang="en" sz="1400">
                <a:solidFill>
                  <a:srgbClr val="45818E"/>
                </a:solidFill>
                <a:latin typeface="Questrial"/>
                <a:ea typeface="Questrial"/>
                <a:cs typeface="Questrial"/>
                <a:sym typeface="Questrial"/>
              </a:rPr>
              <a:t>). </a:t>
            </a:r>
            <a:endParaRPr sz="1400">
              <a:solidFill>
                <a:srgbClr val="45818E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  <p:sp>
        <p:nvSpPr>
          <p:cNvPr id="1196" name="Google Shape;1196;p94"/>
          <p:cNvSpPr txBox="1"/>
          <p:nvPr/>
        </p:nvSpPr>
        <p:spPr>
          <a:xfrm>
            <a:off x="2398388" y="1626788"/>
            <a:ext cx="6745500" cy="1251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400">
                <a:solidFill>
                  <a:srgbClr val="FF9900"/>
                </a:solidFill>
                <a:latin typeface="Questrial"/>
                <a:ea typeface="Questrial"/>
                <a:cs typeface="Questrial"/>
                <a:sym typeface="Questrial"/>
              </a:rPr>
              <a:t>Parents/Caregivers - </a:t>
            </a:r>
            <a:r>
              <a:rPr lang="en" sz="1400">
                <a:solidFill>
                  <a:srgbClr val="FF9900"/>
                </a:solidFill>
                <a:latin typeface="Questrial"/>
                <a:ea typeface="Questrial"/>
                <a:cs typeface="Questrial"/>
                <a:sym typeface="Questrial"/>
              </a:rPr>
              <a:t>Parent Advisory Committee, District English Learner Advisory Committee</a:t>
            </a:r>
            <a:endParaRPr sz="1400">
              <a:solidFill>
                <a:srgbClr val="FF9900"/>
              </a:solidFill>
              <a:latin typeface="Questrial"/>
              <a:ea typeface="Questrial"/>
              <a:cs typeface="Questrial"/>
              <a:sym typeface="Questrial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400">
                <a:solidFill>
                  <a:srgbClr val="45818E"/>
                </a:solidFill>
                <a:latin typeface="Questrial"/>
                <a:ea typeface="Questrial"/>
                <a:cs typeface="Questrial"/>
                <a:sym typeface="Questrial"/>
              </a:rPr>
              <a:t>Padres/Cuidadores -</a:t>
            </a:r>
            <a:r>
              <a:rPr lang="en" sz="1400">
                <a:solidFill>
                  <a:srgbClr val="45818E"/>
                </a:solidFill>
                <a:latin typeface="Questrial"/>
                <a:ea typeface="Questrial"/>
                <a:cs typeface="Questrial"/>
                <a:sym typeface="Questrial"/>
              </a:rPr>
              <a:t> Comité </a:t>
            </a:r>
            <a:r>
              <a:rPr lang="en" sz="1400">
                <a:solidFill>
                  <a:srgbClr val="45818E"/>
                </a:solidFill>
                <a:latin typeface="Questrial"/>
                <a:ea typeface="Questrial"/>
                <a:cs typeface="Questrial"/>
                <a:sym typeface="Questrial"/>
              </a:rPr>
              <a:t>Asesor </a:t>
            </a:r>
            <a:r>
              <a:rPr lang="en" sz="1400">
                <a:solidFill>
                  <a:srgbClr val="45818E"/>
                </a:solidFill>
                <a:latin typeface="Questrial"/>
                <a:ea typeface="Questrial"/>
                <a:cs typeface="Questrial"/>
                <a:sym typeface="Questrial"/>
              </a:rPr>
              <a:t>de Padres, Comité Asesor del Distrito para Aprendices de inglés</a:t>
            </a:r>
            <a:endParaRPr sz="1400">
              <a:solidFill>
                <a:srgbClr val="45818E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  <p:sp>
        <p:nvSpPr>
          <p:cNvPr id="1197" name="Google Shape;1197;p94"/>
          <p:cNvSpPr/>
          <p:nvPr/>
        </p:nvSpPr>
        <p:spPr>
          <a:xfrm>
            <a:off x="1920206" y="2078245"/>
            <a:ext cx="307500" cy="359100"/>
          </a:xfrm>
          <a:prstGeom prst="rect">
            <a:avLst/>
          </a:prstGeom>
          <a:noFill/>
          <a:ln cap="flat" cmpd="sng" w="9525">
            <a:solidFill>
              <a:srgbClr val="775F5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98" name="Google Shape;1198;p94"/>
          <p:cNvSpPr/>
          <p:nvPr/>
        </p:nvSpPr>
        <p:spPr>
          <a:xfrm rot="-8477130">
            <a:off x="1949342" y="1688642"/>
            <a:ext cx="294513" cy="661254"/>
          </a:xfrm>
          <a:prstGeom prst="halfFrame">
            <a:avLst>
              <a:gd fmla="val 33333" name="adj1"/>
              <a:gd fmla="val 33333" name="adj2"/>
            </a:avLst>
          </a:prstGeom>
          <a:solidFill>
            <a:srgbClr val="6AA84F"/>
          </a:solidFill>
          <a:ln cap="flat" cmpd="sng" w="9525">
            <a:solidFill>
              <a:srgbClr val="775F5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99" name="Google Shape;1199;p94"/>
          <p:cNvSpPr/>
          <p:nvPr/>
        </p:nvSpPr>
        <p:spPr>
          <a:xfrm>
            <a:off x="1920214" y="3258450"/>
            <a:ext cx="307500" cy="359100"/>
          </a:xfrm>
          <a:prstGeom prst="rect">
            <a:avLst/>
          </a:prstGeom>
          <a:noFill/>
          <a:ln cap="flat" cmpd="sng" w="9525">
            <a:solidFill>
              <a:srgbClr val="775F5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00" name="Google Shape;1200;p94"/>
          <p:cNvSpPr/>
          <p:nvPr/>
        </p:nvSpPr>
        <p:spPr>
          <a:xfrm>
            <a:off x="1969039" y="4115700"/>
            <a:ext cx="307500" cy="359100"/>
          </a:xfrm>
          <a:prstGeom prst="rect">
            <a:avLst/>
          </a:prstGeom>
          <a:noFill/>
          <a:ln cap="flat" cmpd="sng" w="9525">
            <a:solidFill>
              <a:srgbClr val="775F5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01" name="Google Shape;1201;p94"/>
          <p:cNvSpPr/>
          <p:nvPr/>
        </p:nvSpPr>
        <p:spPr>
          <a:xfrm rot="-8477130">
            <a:off x="1949331" y="2843319"/>
            <a:ext cx="294513" cy="661254"/>
          </a:xfrm>
          <a:prstGeom prst="halfFrame">
            <a:avLst>
              <a:gd fmla="val 33333" name="adj1"/>
              <a:gd fmla="val 33333" name="adj2"/>
            </a:avLst>
          </a:prstGeom>
          <a:solidFill>
            <a:srgbClr val="6AA84F"/>
          </a:solidFill>
          <a:ln cap="flat" cmpd="sng" w="9525">
            <a:solidFill>
              <a:srgbClr val="775F5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02" name="Google Shape;1202;p94"/>
          <p:cNvSpPr/>
          <p:nvPr/>
        </p:nvSpPr>
        <p:spPr>
          <a:xfrm rot="-8477130">
            <a:off x="1998156" y="3678470"/>
            <a:ext cx="294513" cy="661254"/>
          </a:xfrm>
          <a:prstGeom prst="halfFrame">
            <a:avLst>
              <a:gd fmla="val 33333" name="adj1"/>
              <a:gd fmla="val 33333" name="adj2"/>
            </a:avLst>
          </a:prstGeom>
          <a:solidFill>
            <a:srgbClr val="6AA84F"/>
          </a:solidFill>
          <a:ln cap="flat" cmpd="sng" w="9525">
            <a:solidFill>
              <a:srgbClr val="775F5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03" name="Google Shape;1203;p94"/>
          <p:cNvSpPr txBox="1"/>
          <p:nvPr/>
        </p:nvSpPr>
        <p:spPr>
          <a:xfrm>
            <a:off x="125578" y="1781981"/>
            <a:ext cx="1828800" cy="2371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300">
                <a:solidFill>
                  <a:srgbClr val="FF9900"/>
                </a:solidFill>
                <a:latin typeface="Questrial"/>
                <a:ea typeface="Questrial"/>
                <a:cs typeface="Questrial"/>
                <a:sym typeface="Questrial"/>
              </a:rPr>
              <a:t>Districts </a:t>
            </a:r>
            <a:r>
              <a:rPr b="1" lang="en" sz="2300" u="sng">
                <a:solidFill>
                  <a:srgbClr val="FF9900"/>
                </a:solidFill>
                <a:latin typeface="Questrial"/>
                <a:ea typeface="Questrial"/>
                <a:cs typeface="Questrial"/>
                <a:sym typeface="Questrial"/>
              </a:rPr>
              <a:t>must </a:t>
            </a:r>
            <a:r>
              <a:rPr b="1" lang="en" sz="2300">
                <a:solidFill>
                  <a:srgbClr val="FF9900"/>
                </a:solidFill>
                <a:latin typeface="Questrial"/>
                <a:ea typeface="Questrial"/>
                <a:cs typeface="Questrial"/>
                <a:sym typeface="Questrial"/>
              </a:rPr>
              <a:t>do the following:</a:t>
            </a:r>
            <a:endParaRPr b="1" sz="2300">
              <a:solidFill>
                <a:srgbClr val="FF9900"/>
              </a:solidFill>
              <a:latin typeface="Questrial"/>
              <a:ea typeface="Questrial"/>
              <a:cs typeface="Questrial"/>
              <a:sym typeface="Questrial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300">
              <a:latin typeface="Questrial"/>
              <a:ea typeface="Questrial"/>
              <a:cs typeface="Questrial"/>
              <a:sym typeface="Questrial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300">
                <a:solidFill>
                  <a:srgbClr val="45818E"/>
                </a:solidFill>
                <a:latin typeface="Questrial"/>
                <a:ea typeface="Questrial"/>
                <a:cs typeface="Questrial"/>
                <a:sym typeface="Questrial"/>
              </a:rPr>
              <a:t>Los distritos </a:t>
            </a:r>
            <a:r>
              <a:rPr b="1" lang="en" sz="2300" u="sng">
                <a:solidFill>
                  <a:srgbClr val="45818E"/>
                </a:solidFill>
                <a:latin typeface="Questrial"/>
                <a:ea typeface="Questrial"/>
                <a:cs typeface="Questrial"/>
                <a:sym typeface="Questrial"/>
              </a:rPr>
              <a:t>deben de</a:t>
            </a:r>
            <a:r>
              <a:rPr b="1" lang="en" sz="2300">
                <a:solidFill>
                  <a:srgbClr val="45818E"/>
                </a:solidFill>
                <a:latin typeface="Questrial"/>
                <a:ea typeface="Questrial"/>
                <a:cs typeface="Questrial"/>
                <a:sym typeface="Questrial"/>
              </a:rPr>
              <a:t> hacer lo siguiente:</a:t>
            </a:r>
            <a:endParaRPr b="1" sz="2300">
              <a:solidFill>
                <a:srgbClr val="45818E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  <p:sp>
        <p:nvSpPr>
          <p:cNvPr id="1204" name="Google Shape;1204;p94"/>
          <p:cNvSpPr txBox="1"/>
          <p:nvPr>
            <p:ph idx="12" type="sldNum"/>
          </p:nvPr>
        </p:nvSpPr>
        <p:spPr>
          <a:xfrm>
            <a:off x="8095688" y="4629056"/>
            <a:ext cx="307500" cy="273900"/>
          </a:xfrm>
          <a:prstGeom prst="rect">
            <a:avLst/>
          </a:prstGeom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cxnSp>
        <p:nvCxnSpPr>
          <p:cNvPr id="1205" name="Google Shape;1205;p94"/>
          <p:cNvCxnSpPr/>
          <p:nvPr/>
        </p:nvCxnSpPr>
        <p:spPr>
          <a:xfrm rot="10800000">
            <a:off x="4590918" y="88760"/>
            <a:ext cx="0" cy="604500"/>
          </a:xfrm>
          <a:prstGeom prst="straightConnector1">
            <a:avLst/>
          </a:prstGeom>
          <a:noFill/>
          <a:ln cap="rnd" cmpd="sng" w="12700">
            <a:solidFill>
              <a:srgbClr val="002F4A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206" name="Google Shape;1206;p94"/>
          <p:cNvSpPr txBox="1"/>
          <p:nvPr/>
        </p:nvSpPr>
        <p:spPr>
          <a:xfrm>
            <a:off x="61538" y="4866525"/>
            <a:ext cx="9144000" cy="2769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75" lIns="68575" spcFirstLastPara="1" rIns="68575" wrap="square" tIns="6857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900">
                <a:solidFill>
                  <a:srgbClr val="999999"/>
                </a:solidFill>
                <a:latin typeface="Georgia"/>
                <a:ea typeface="Georgia"/>
                <a:cs typeface="Georgia"/>
                <a:sym typeface="Georgia"/>
              </a:rPr>
              <a:t>Copyright 2020, Public Advocates Inc. All Rights Reserved. Contact ajongco@publicadvocates.org for permission prior to use.</a:t>
            </a:r>
            <a:endParaRPr sz="900">
              <a:solidFill>
                <a:srgbClr val="999999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rgbClr val="999999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1207" name="Google Shape;1207;p94"/>
          <p:cNvSpPr txBox="1"/>
          <p:nvPr/>
        </p:nvSpPr>
        <p:spPr>
          <a:xfrm>
            <a:off x="2440688" y="2529741"/>
            <a:ext cx="6660900" cy="14745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75" lIns="68575" spcFirstLastPara="1" rIns="68575" wrap="square" tIns="6857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b="1" lang="en" sz="1400">
                <a:solidFill>
                  <a:srgbClr val="FF9900"/>
                </a:solidFill>
                <a:latin typeface="Questrial"/>
                <a:ea typeface="Questrial"/>
                <a:cs typeface="Questrial"/>
                <a:sym typeface="Questrial"/>
              </a:rPr>
              <a:t>Students</a:t>
            </a:r>
            <a:r>
              <a:rPr lang="en" sz="1400">
                <a:solidFill>
                  <a:srgbClr val="FF9900"/>
                </a:solidFill>
                <a:latin typeface="Questrial"/>
                <a:ea typeface="Questrial"/>
                <a:cs typeface="Questrial"/>
                <a:sym typeface="Questrial"/>
              </a:rPr>
              <a:t> - </a:t>
            </a:r>
            <a:r>
              <a:rPr b="1" lang="en" sz="1400">
                <a:solidFill>
                  <a:srgbClr val="FF9900"/>
                </a:solidFill>
                <a:latin typeface="Questrial"/>
                <a:ea typeface="Questrial"/>
                <a:cs typeface="Questrial"/>
                <a:sym typeface="Questrial"/>
              </a:rPr>
              <a:t>formal process</a:t>
            </a:r>
            <a:r>
              <a:rPr lang="en" sz="1400">
                <a:solidFill>
                  <a:srgbClr val="FF9900"/>
                </a:solidFill>
                <a:latin typeface="Questrial"/>
                <a:ea typeface="Questrial"/>
                <a:cs typeface="Questrial"/>
                <a:sym typeface="Questrial"/>
              </a:rPr>
              <a:t> to involve students throughout the development of the LCAP</a:t>
            </a:r>
            <a:endParaRPr sz="1400">
              <a:solidFill>
                <a:srgbClr val="FF9900"/>
              </a:solidFill>
              <a:latin typeface="Questrial"/>
              <a:ea typeface="Questrial"/>
              <a:cs typeface="Questrial"/>
              <a:sym typeface="Questrial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800"/>
              </a:spcAft>
              <a:buClr>
                <a:schemeClr val="dk1"/>
              </a:buClr>
              <a:buFont typeface="Arial"/>
              <a:buNone/>
            </a:pPr>
            <a:r>
              <a:rPr b="1" lang="en" sz="1400">
                <a:solidFill>
                  <a:srgbClr val="45818E"/>
                </a:solidFill>
                <a:latin typeface="Questrial"/>
                <a:ea typeface="Questrial"/>
                <a:cs typeface="Questrial"/>
                <a:sym typeface="Questrial"/>
              </a:rPr>
              <a:t>Estudiantes - Proceso formal </a:t>
            </a:r>
            <a:r>
              <a:rPr lang="en" sz="1400">
                <a:solidFill>
                  <a:srgbClr val="45818E"/>
                </a:solidFill>
                <a:latin typeface="Questrial"/>
                <a:ea typeface="Questrial"/>
                <a:cs typeface="Questrial"/>
                <a:sym typeface="Questrial"/>
              </a:rPr>
              <a:t>para involucrar a estudiantes durante el desarrollo del LCAP</a:t>
            </a:r>
            <a:endParaRPr sz="11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08" name="Google Shape;1208;p94"/>
          <p:cNvSpPr txBox="1"/>
          <p:nvPr/>
        </p:nvSpPr>
        <p:spPr>
          <a:xfrm>
            <a:off x="2440688" y="3921938"/>
            <a:ext cx="6459900" cy="4797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75" lIns="68575" spcFirstLastPara="1" rIns="68575" wrap="square" tIns="6857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</a:pPr>
            <a:r>
              <a:rPr b="1" lang="en" sz="1400">
                <a:solidFill>
                  <a:srgbClr val="FF9900"/>
                </a:solidFill>
                <a:latin typeface="Questrial"/>
                <a:ea typeface="Questrial"/>
                <a:cs typeface="Questrial"/>
                <a:sym typeface="Questrial"/>
              </a:rPr>
              <a:t>2 public meetings </a:t>
            </a:r>
            <a:r>
              <a:rPr lang="en" sz="1400">
                <a:solidFill>
                  <a:srgbClr val="FF9900"/>
                </a:solidFill>
                <a:latin typeface="Questrial"/>
                <a:ea typeface="Questrial"/>
                <a:cs typeface="Questrial"/>
                <a:sym typeface="Questrial"/>
              </a:rPr>
              <a:t>about the LCAP and budget</a:t>
            </a:r>
            <a:endParaRPr sz="1400">
              <a:solidFill>
                <a:srgbClr val="FF9900"/>
              </a:solidFill>
              <a:latin typeface="Questrial"/>
              <a:ea typeface="Questrial"/>
              <a:cs typeface="Questrial"/>
              <a:sym typeface="Questrial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</a:pPr>
            <a:r>
              <a:rPr b="1" lang="en" sz="1400">
                <a:solidFill>
                  <a:srgbClr val="45818E"/>
                </a:solidFill>
                <a:latin typeface="Questrial"/>
                <a:ea typeface="Questrial"/>
                <a:cs typeface="Questrial"/>
                <a:sym typeface="Questrial"/>
              </a:rPr>
              <a:t>2 juntas</a:t>
            </a:r>
            <a:r>
              <a:rPr lang="en" sz="1400">
                <a:solidFill>
                  <a:srgbClr val="45818E"/>
                </a:solidFill>
                <a:latin typeface="Questrial"/>
                <a:ea typeface="Questrial"/>
                <a:cs typeface="Questrial"/>
                <a:sym typeface="Questrial"/>
              </a:rPr>
              <a:t> públicas acerca del LCAP y presupuesto</a:t>
            </a:r>
            <a:endParaRPr sz="11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2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2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EFEFEF"/>
        </a:solidFill>
      </p:bgPr>
    </p:bg>
    <p:spTree>
      <p:nvGrpSpPr>
        <p:cNvPr id="768" name="Shape 7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9" name="Google Shape;769;p59"/>
          <p:cNvSpPr txBox="1"/>
          <p:nvPr/>
        </p:nvSpPr>
        <p:spPr>
          <a:xfrm>
            <a:off x="4798294" y="353269"/>
            <a:ext cx="3935100" cy="9660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5400">
                <a:solidFill>
                  <a:srgbClr val="45818E"/>
                </a:solidFill>
                <a:latin typeface="Questrial"/>
                <a:ea typeface="Questrial"/>
                <a:cs typeface="Questrial"/>
                <a:sym typeface="Questrial"/>
              </a:rPr>
              <a:t>Bienvenidos</a:t>
            </a:r>
            <a:endParaRPr b="1" sz="5400">
              <a:solidFill>
                <a:srgbClr val="45818E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  <p:sp>
        <p:nvSpPr>
          <p:cNvPr id="770" name="Google Shape;770;p59"/>
          <p:cNvSpPr txBox="1"/>
          <p:nvPr>
            <p:ph idx="12" type="sldNum"/>
          </p:nvPr>
        </p:nvSpPr>
        <p:spPr>
          <a:xfrm>
            <a:off x="6526575" y="4611056"/>
            <a:ext cx="2057400" cy="273900"/>
          </a:xfrm>
          <a:prstGeom prst="rect">
            <a:avLst/>
          </a:prstGeom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771" name="Google Shape;771;p59"/>
          <p:cNvSpPr txBox="1"/>
          <p:nvPr/>
        </p:nvSpPr>
        <p:spPr>
          <a:xfrm>
            <a:off x="0" y="4829269"/>
            <a:ext cx="9144000" cy="2769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75" lIns="68575" spcFirstLastPara="1" rIns="68575" wrap="square" tIns="6857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900">
                <a:solidFill>
                  <a:srgbClr val="999999"/>
                </a:solidFill>
                <a:latin typeface="Georgia"/>
                <a:ea typeface="Georgia"/>
                <a:cs typeface="Georgia"/>
                <a:sym typeface="Georgia"/>
              </a:rPr>
              <a:t>Copyright 2020 Public Advocates Inc. All Rights Reserved. Contact ajongco@publicadvocates.org for permission prior to use.</a:t>
            </a:r>
            <a:endParaRPr sz="900">
              <a:solidFill>
                <a:srgbClr val="999999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rgbClr val="999999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772" name="Google Shape;772;p59"/>
          <p:cNvSpPr txBox="1"/>
          <p:nvPr/>
        </p:nvSpPr>
        <p:spPr>
          <a:xfrm>
            <a:off x="5062950" y="1220606"/>
            <a:ext cx="3521100" cy="10491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75" lIns="68575" spcFirstLastPara="1" rIns="68575" wrap="square" tIns="68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rgbClr val="45818E"/>
                </a:solidFill>
                <a:latin typeface="Questrial"/>
                <a:ea typeface="Questrial"/>
                <a:cs typeface="Questrial"/>
                <a:sym typeface="Questrial"/>
              </a:rPr>
              <a:t>REFLEXIÓN:</a:t>
            </a:r>
            <a:endParaRPr b="1" sz="1800">
              <a:solidFill>
                <a:srgbClr val="45818E"/>
              </a:solidFill>
              <a:highlight>
                <a:srgbClr val="FFFF00"/>
              </a:highlight>
              <a:latin typeface="Questrial"/>
              <a:ea typeface="Questrial"/>
              <a:cs typeface="Questrial"/>
              <a:sym typeface="Questrial"/>
            </a:endParaRPr>
          </a:p>
          <a:p>
            <a:pPr indent="0" lvl="0" marL="0" rtl="0" algn="l">
              <a:spcBef>
                <a:spcPts val="800"/>
              </a:spcBef>
              <a:spcAft>
                <a:spcPts val="800"/>
              </a:spcAft>
              <a:buNone/>
            </a:pPr>
            <a:r>
              <a:rPr b="1" lang="en" sz="2400">
                <a:solidFill>
                  <a:srgbClr val="45818E"/>
                </a:solidFill>
                <a:latin typeface="Questrial"/>
                <a:ea typeface="Questrial"/>
                <a:cs typeface="Questrial"/>
                <a:sym typeface="Questrial"/>
              </a:rPr>
              <a:t>¿Qué pasaría si tuvieras que volver a hacer la fiesta pero con menos dinero?</a:t>
            </a:r>
            <a:endParaRPr b="1" sz="2400">
              <a:solidFill>
                <a:srgbClr val="45818E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  <p:sp>
        <p:nvSpPr>
          <p:cNvPr id="773" name="Google Shape;773;p59"/>
          <p:cNvSpPr txBox="1"/>
          <p:nvPr/>
        </p:nvSpPr>
        <p:spPr>
          <a:xfrm>
            <a:off x="0" y="323494"/>
            <a:ext cx="4606200" cy="9660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SzPts val="800"/>
              <a:buNone/>
            </a:pPr>
            <a:r>
              <a:rPr b="1" lang="en" sz="5400">
                <a:solidFill>
                  <a:srgbClr val="FF9900"/>
                </a:solidFill>
                <a:latin typeface="Questrial"/>
                <a:ea typeface="Questrial"/>
                <a:cs typeface="Questrial"/>
                <a:sym typeface="Questrial"/>
              </a:rPr>
              <a:t>Welcome</a:t>
            </a:r>
            <a:endParaRPr b="1" sz="4500">
              <a:solidFill>
                <a:srgbClr val="FF9900"/>
              </a:solidFill>
              <a:latin typeface="Questrial"/>
              <a:ea typeface="Questrial"/>
              <a:cs typeface="Questrial"/>
              <a:sym typeface="Questrial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4100">
              <a:solidFill>
                <a:srgbClr val="F8F8F8"/>
              </a:solidFill>
              <a:latin typeface="Arial Black"/>
              <a:ea typeface="Arial Black"/>
              <a:cs typeface="Arial Black"/>
              <a:sym typeface="Arial Black"/>
            </a:endParaRPr>
          </a:p>
        </p:txBody>
      </p:sp>
      <p:sp>
        <p:nvSpPr>
          <p:cNvPr id="774" name="Google Shape;774;p59"/>
          <p:cNvSpPr txBox="1"/>
          <p:nvPr/>
        </p:nvSpPr>
        <p:spPr>
          <a:xfrm>
            <a:off x="463500" y="1289419"/>
            <a:ext cx="3657000" cy="10491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75" lIns="68575" spcFirstLastPara="1" rIns="68575" wrap="square" tIns="68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rgbClr val="FF9900"/>
                </a:solidFill>
                <a:latin typeface="Questrial"/>
                <a:ea typeface="Questrial"/>
                <a:cs typeface="Questrial"/>
                <a:sym typeface="Questrial"/>
              </a:rPr>
              <a:t>REFLECTION: </a:t>
            </a:r>
            <a:endParaRPr b="1" sz="1800">
              <a:solidFill>
                <a:srgbClr val="FF9900"/>
              </a:solidFill>
              <a:latin typeface="Questrial"/>
              <a:ea typeface="Questrial"/>
              <a:cs typeface="Questrial"/>
              <a:sym typeface="Questrial"/>
            </a:endParaRPr>
          </a:p>
          <a:p>
            <a:pPr indent="0" lvl="0" marL="0" rtl="0" algn="l">
              <a:spcBef>
                <a:spcPts val="800"/>
              </a:spcBef>
              <a:spcAft>
                <a:spcPts val="0"/>
              </a:spcAft>
              <a:buNone/>
            </a:pPr>
            <a:r>
              <a:rPr b="1" lang="en" sz="2400">
                <a:solidFill>
                  <a:srgbClr val="FF9900"/>
                </a:solidFill>
                <a:latin typeface="Questrial"/>
                <a:ea typeface="Questrial"/>
                <a:cs typeface="Questrial"/>
                <a:sym typeface="Questrial"/>
              </a:rPr>
              <a:t>What if you had to do the party over again but with less money?</a:t>
            </a:r>
            <a:endParaRPr b="1" sz="1800">
              <a:solidFill>
                <a:srgbClr val="FF9900"/>
              </a:solidFill>
              <a:latin typeface="Questrial"/>
              <a:ea typeface="Questrial"/>
              <a:cs typeface="Questrial"/>
              <a:sym typeface="Questrial"/>
            </a:endParaRPr>
          </a:p>
          <a:p>
            <a:pPr indent="0" lvl="0" marL="0" rtl="0" algn="l">
              <a:spcBef>
                <a:spcPts val="800"/>
              </a:spcBef>
              <a:spcAft>
                <a:spcPts val="800"/>
              </a:spcAft>
              <a:buNone/>
            </a:pPr>
            <a:r>
              <a:t/>
            </a:r>
            <a:endParaRPr b="1" sz="1800">
              <a:solidFill>
                <a:srgbClr val="FF9900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  <p:cxnSp>
        <p:nvCxnSpPr>
          <p:cNvPr id="775" name="Google Shape;775;p59"/>
          <p:cNvCxnSpPr/>
          <p:nvPr/>
        </p:nvCxnSpPr>
        <p:spPr>
          <a:xfrm flipH="1" rot="10800000">
            <a:off x="4583025" y="404738"/>
            <a:ext cx="17400" cy="4073700"/>
          </a:xfrm>
          <a:prstGeom prst="straightConnector1">
            <a:avLst/>
          </a:prstGeom>
          <a:noFill/>
          <a:ln cap="rnd" cmpd="sng" w="12700">
            <a:solidFill>
              <a:srgbClr val="002F4A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776" name="Google Shape;776;p59"/>
          <p:cNvSpPr txBox="1"/>
          <p:nvPr/>
        </p:nvSpPr>
        <p:spPr>
          <a:xfrm>
            <a:off x="533231" y="2982825"/>
            <a:ext cx="3132900" cy="5895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75" lIns="68575" spcFirstLastPara="1" rIns="68575" wrap="square" tIns="68575">
            <a:noAutofit/>
          </a:bodyPr>
          <a:lstStyle/>
          <a:p>
            <a:pPr indent="-279400" lvl="0" marL="342900" rtl="0" algn="l">
              <a:spcBef>
                <a:spcPts val="0"/>
              </a:spcBef>
              <a:spcAft>
                <a:spcPts val="0"/>
              </a:spcAft>
              <a:buClr>
                <a:srgbClr val="FF9900"/>
              </a:buClr>
              <a:buSzPts val="1800"/>
              <a:buFont typeface="Questrial"/>
              <a:buChar char="●"/>
            </a:pPr>
            <a:r>
              <a:rPr b="1" lang="en" sz="1800">
                <a:solidFill>
                  <a:srgbClr val="FF9900"/>
                </a:solidFill>
                <a:latin typeface="Questrial"/>
                <a:ea typeface="Questrial"/>
                <a:cs typeface="Questrial"/>
                <a:sym typeface="Questrial"/>
              </a:rPr>
              <a:t>Would you do anything differently?</a:t>
            </a:r>
            <a:endParaRPr sz="11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79400" lvl="0" marL="342900" rtl="0" algn="l">
              <a:spcBef>
                <a:spcPts val="0"/>
              </a:spcBef>
              <a:spcAft>
                <a:spcPts val="0"/>
              </a:spcAft>
              <a:buClr>
                <a:srgbClr val="FF9900"/>
              </a:buClr>
              <a:buSzPts val="1800"/>
              <a:buFont typeface="Questrial"/>
              <a:buChar char="●"/>
            </a:pPr>
            <a:r>
              <a:rPr b="1" lang="en" sz="1800">
                <a:solidFill>
                  <a:srgbClr val="FF9900"/>
                </a:solidFill>
                <a:latin typeface="Questrial"/>
                <a:ea typeface="Questrial"/>
                <a:cs typeface="Questrial"/>
                <a:sym typeface="Questrial"/>
              </a:rPr>
              <a:t>How would you decide what to change?</a:t>
            </a:r>
            <a:endParaRPr b="1" sz="1800">
              <a:solidFill>
                <a:srgbClr val="FF9900"/>
              </a:solidFill>
              <a:latin typeface="Questrial"/>
              <a:ea typeface="Questrial"/>
              <a:cs typeface="Questrial"/>
              <a:sym typeface="Questrial"/>
            </a:endParaRPr>
          </a:p>
          <a:p>
            <a:pPr indent="0" lvl="0" marL="0" rtl="0" algn="l">
              <a:spcBef>
                <a:spcPts val="800"/>
              </a:spcBef>
              <a:spcAft>
                <a:spcPts val="0"/>
              </a:spcAft>
              <a:buNone/>
            </a:pPr>
            <a:r>
              <a:t/>
            </a:r>
            <a:endParaRPr sz="11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77" name="Google Shape;777;p59"/>
          <p:cNvSpPr txBox="1"/>
          <p:nvPr/>
        </p:nvSpPr>
        <p:spPr>
          <a:xfrm>
            <a:off x="5153150" y="3301925"/>
            <a:ext cx="3521100" cy="2769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75" lIns="68575" spcFirstLastPara="1" rIns="68575" wrap="square" tIns="68575">
            <a:noAutofit/>
          </a:bodyPr>
          <a:lstStyle/>
          <a:p>
            <a:pPr indent="-279400" lvl="0" marL="342900" rtl="0" algn="l">
              <a:spcBef>
                <a:spcPts val="0"/>
              </a:spcBef>
              <a:spcAft>
                <a:spcPts val="0"/>
              </a:spcAft>
              <a:buClr>
                <a:srgbClr val="45818E"/>
              </a:buClr>
              <a:buSzPts val="1800"/>
              <a:buFont typeface="Questrial"/>
              <a:buChar char="●"/>
            </a:pPr>
            <a:r>
              <a:rPr b="1" lang="en" sz="1800">
                <a:solidFill>
                  <a:srgbClr val="45818E"/>
                </a:solidFill>
                <a:latin typeface="Questrial"/>
                <a:ea typeface="Questrial"/>
                <a:cs typeface="Questrial"/>
                <a:sym typeface="Questrial"/>
              </a:rPr>
              <a:t>¿Harías algo diferente?</a:t>
            </a:r>
            <a:endParaRPr b="1" sz="1800">
              <a:solidFill>
                <a:srgbClr val="45818E"/>
              </a:solidFill>
              <a:latin typeface="Questrial"/>
              <a:ea typeface="Questrial"/>
              <a:cs typeface="Questrial"/>
              <a:sym typeface="Questrial"/>
            </a:endParaRPr>
          </a:p>
          <a:p>
            <a:pPr indent="-279400" lvl="0" marL="342900" rtl="0" algn="l">
              <a:spcBef>
                <a:spcPts val="0"/>
              </a:spcBef>
              <a:spcAft>
                <a:spcPts val="0"/>
              </a:spcAft>
              <a:buClr>
                <a:srgbClr val="45818E"/>
              </a:buClr>
              <a:buSzPts val="1800"/>
              <a:buFont typeface="Questrial"/>
              <a:buChar char="●"/>
            </a:pPr>
            <a:r>
              <a:rPr b="1" lang="en" sz="1800">
                <a:solidFill>
                  <a:srgbClr val="45818E"/>
                </a:solidFill>
                <a:latin typeface="Questrial"/>
                <a:ea typeface="Questrial"/>
                <a:cs typeface="Questrial"/>
                <a:sym typeface="Questrial"/>
              </a:rPr>
              <a:t>¿Cómo decidirías qué cambiar?</a:t>
            </a:r>
            <a:endParaRPr b="1" sz="1800">
              <a:solidFill>
                <a:srgbClr val="45818E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  <p:sp>
        <p:nvSpPr>
          <p:cNvPr id="778" name="Google Shape;778;p59"/>
          <p:cNvSpPr txBox="1"/>
          <p:nvPr/>
        </p:nvSpPr>
        <p:spPr>
          <a:xfrm>
            <a:off x="4992750" y="3396381"/>
            <a:ext cx="2955000" cy="4110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75" lIns="68575" spcFirstLastPara="1" rIns="68575" wrap="square" tIns="68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800"/>
              </a:spcAft>
              <a:buNone/>
            </a:pPr>
            <a:r>
              <a:t/>
            </a:r>
            <a:endParaRPr sz="1100">
              <a:highlight>
                <a:srgbClr val="FFFF00"/>
              </a:highlight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7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7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7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FFFFFF"/>
        </a:solidFill>
      </p:bgPr>
    </p:bg>
    <p:spTree>
      <p:nvGrpSpPr>
        <p:cNvPr id="1212" name="Shape 1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3" name="Google Shape;1213;p95"/>
          <p:cNvSpPr txBox="1"/>
          <p:nvPr/>
        </p:nvSpPr>
        <p:spPr>
          <a:xfrm>
            <a:off x="402956" y="388444"/>
            <a:ext cx="4056600" cy="4509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300">
                <a:solidFill>
                  <a:srgbClr val="FF9900"/>
                </a:solidFill>
                <a:latin typeface="Questrial"/>
                <a:ea typeface="Questrial"/>
                <a:cs typeface="Questrial"/>
                <a:sym typeface="Questrial"/>
              </a:rPr>
              <a:t>What is the Parent Advisory Committee?</a:t>
            </a:r>
            <a:endParaRPr sz="2300">
              <a:solidFill>
                <a:srgbClr val="FF9900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  <p:cxnSp>
        <p:nvCxnSpPr>
          <p:cNvPr id="1214" name="Google Shape;1214;p95"/>
          <p:cNvCxnSpPr>
            <a:stCxn id="1214" idx="2"/>
          </p:cNvCxnSpPr>
          <p:nvPr/>
        </p:nvCxnSpPr>
        <p:spPr>
          <a:xfrm rot="10800000">
            <a:off x="4590918" y="246868"/>
            <a:ext cx="0" cy="647400"/>
          </a:xfrm>
          <a:prstGeom prst="straightConnector1">
            <a:avLst/>
          </a:prstGeom>
          <a:noFill/>
          <a:ln cap="rnd" cmpd="sng" w="12700">
            <a:solidFill>
              <a:srgbClr val="002F4A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215" name="Google Shape;1215;p95"/>
          <p:cNvSpPr txBox="1"/>
          <p:nvPr/>
        </p:nvSpPr>
        <p:spPr>
          <a:xfrm>
            <a:off x="347625" y="1191713"/>
            <a:ext cx="4056600" cy="276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500">
              <a:solidFill>
                <a:srgbClr val="FF9900"/>
              </a:solidFill>
              <a:latin typeface="Questrial"/>
              <a:ea typeface="Questrial"/>
              <a:cs typeface="Questrial"/>
              <a:sym typeface="Questrial"/>
            </a:endParaRPr>
          </a:p>
          <a:p>
            <a:pPr indent="0" lvl="0" marL="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</a:pPr>
            <a:r>
              <a:rPr b="1" lang="en" sz="1500">
                <a:solidFill>
                  <a:srgbClr val="FF9900"/>
                </a:solidFill>
                <a:latin typeface="Questrial"/>
                <a:ea typeface="Questrial"/>
                <a:cs typeface="Questrial"/>
                <a:sym typeface="Questrial"/>
              </a:rPr>
              <a:t>Membership: </a:t>
            </a:r>
            <a:r>
              <a:rPr lang="en" sz="1500">
                <a:solidFill>
                  <a:srgbClr val="FF9900"/>
                </a:solidFill>
                <a:latin typeface="Questrial"/>
                <a:ea typeface="Questrial"/>
                <a:cs typeface="Questrial"/>
                <a:sym typeface="Questrial"/>
              </a:rPr>
              <a:t>Must include parents of students</a:t>
            </a:r>
            <a:endParaRPr sz="1500">
              <a:solidFill>
                <a:srgbClr val="FF9900"/>
              </a:solidFill>
              <a:latin typeface="Questrial"/>
              <a:ea typeface="Questrial"/>
              <a:cs typeface="Questrial"/>
              <a:sym typeface="Questrial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</a:pPr>
            <a:r>
              <a:rPr lang="en" sz="1500">
                <a:solidFill>
                  <a:srgbClr val="FF9900"/>
                </a:solidFill>
                <a:latin typeface="Questrial"/>
                <a:ea typeface="Questrial"/>
                <a:cs typeface="Questrial"/>
                <a:sym typeface="Questrial"/>
              </a:rPr>
              <a:t>eligible for free or reduced-price meals,</a:t>
            </a:r>
            <a:endParaRPr sz="1500">
              <a:solidFill>
                <a:srgbClr val="FF9900"/>
              </a:solidFill>
              <a:latin typeface="Questrial"/>
              <a:ea typeface="Questrial"/>
              <a:cs typeface="Questrial"/>
              <a:sym typeface="Questrial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</a:pPr>
            <a:r>
              <a:rPr lang="en" sz="1500">
                <a:solidFill>
                  <a:srgbClr val="FF9900"/>
                </a:solidFill>
                <a:latin typeface="Questrial"/>
                <a:ea typeface="Questrial"/>
                <a:cs typeface="Questrial"/>
                <a:sym typeface="Questrial"/>
              </a:rPr>
              <a:t>foster youth, or ELs. Other parents,</a:t>
            </a:r>
            <a:endParaRPr sz="1500">
              <a:solidFill>
                <a:srgbClr val="FF9900"/>
              </a:solidFill>
              <a:latin typeface="Questrial"/>
              <a:ea typeface="Questrial"/>
              <a:cs typeface="Questrial"/>
              <a:sym typeface="Questrial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</a:pPr>
            <a:r>
              <a:rPr lang="en" sz="1500">
                <a:solidFill>
                  <a:srgbClr val="FF9900"/>
                </a:solidFill>
                <a:latin typeface="Questrial"/>
                <a:ea typeface="Questrial"/>
                <a:cs typeface="Questrial"/>
                <a:sym typeface="Questrial"/>
              </a:rPr>
              <a:t>community members, and school staff may</a:t>
            </a:r>
            <a:endParaRPr sz="1500">
              <a:solidFill>
                <a:srgbClr val="FF9900"/>
              </a:solidFill>
              <a:latin typeface="Questrial"/>
              <a:ea typeface="Questrial"/>
              <a:cs typeface="Questrial"/>
              <a:sym typeface="Questrial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</a:pPr>
            <a:r>
              <a:rPr lang="en" sz="1500">
                <a:solidFill>
                  <a:srgbClr val="FF9900"/>
                </a:solidFill>
                <a:latin typeface="Questrial"/>
                <a:ea typeface="Questrial"/>
                <a:cs typeface="Questrial"/>
                <a:sym typeface="Questrial"/>
              </a:rPr>
              <a:t>also participate.</a:t>
            </a:r>
            <a:endParaRPr sz="1500">
              <a:solidFill>
                <a:srgbClr val="FF9900"/>
              </a:solidFill>
              <a:latin typeface="Questrial"/>
              <a:ea typeface="Questrial"/>
              <a:cs typeface="Questrial"/>
              <a:sym typeface="Questrial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</a:pPr>
            <a:r>
              <a:t/>
            </a:r>
            <a:endParaRPr sz="1500">
              <a:solidFill>
                <a:srgbClr val="FF9900"/>
              </a:solidFill>
              <a:latin typeface="Questrial"/>
              <a:ea typeface="Questrial"/>
              <a:cs typeface="Questrial"/>
              <a:sym typeface="Questrial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</a:pPr>
            <a:r>
              <a:rPr b="1" lang="en" sz="1500">
                <a:solidFill>
                  <a:srgbClr val="FF9900"/>
                </a:solidFill>
                <a:latin typeface="Questrial"/>
                <a:ea typeface="Questrial"/>
                <a:cs typeface="Questrial"/>
                <a:sym typeface="Questrial"/>
              </a:rPr>
              <a:t>Duties:</a:t>
            </a:r>
            <a:r>
              <a:rPr lang="en" sz="1500">
                <a:solidFill>
                  <a:srgbClr val="FF9900"/>
                </a:solidFill>
                <a:latin typeface="Questrial"/>
                <a:ea typeface="Questrial"/>
                <a:cs typeface="Questrial"/>
                <a:sym typeface="Questrial"/>
              </a:rPr>
              <a:t> Advise the district in the</a:t>
            </a:r>
            <a:endParaRPr sz="1500">
              <a:solidFill>
                <a:srgbClr val="FF9900"/>
              </a:solidFill>
              <a:latin typeface="Questrial"/>
              <a:ea typeface="Questrial"/>
              <a:cs typeface="Questrial"/>
              <a:sym typeface="Questrial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</a:pPr>
            <a:r>
              <a:rPr lang="en" sz="1500">
                <a:solidFill>
                  <a:srgbClr val="FF9900"/>
                </a:solidFill>
                <a:latin typeface="Questrial"/>
                <a:ea typeface="Questrial"/>
                <a:cs typeface="Questrial"/>
                <a:sym typeface="Questrial"/>
              </a:rPr>
              <a:t>development of its LCAP and comment on</a:t>
            </a:r>
            <a:endParaRPr sz="1500">
              <a:solidFill>
                <a:srgbClr val="FF9900"/>
              </a:solidFill>
              <a:latin typeface="Questrial"/>
              <a:ea typeface="Questrial"/>
              <a:cs typeface="Questrial"/>
              <a:sym typeface="Questrial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</a:pPr>
            <a:r>
              <a:rPr lang="en" sz="1500">
                <a:solidFill>
                  <a:srgbClr val="FF9900"/>
                </a:solidFill>
                <a:latin typeface="Questrial"/>
                <a:ea typeface="Questrial"/>
                <a:cs typeface="Questrial"/>
                <a:sym typeface="Questrial"/>
              </a:rPr>
              <a:t>the plan.</a:t>
            </a:r>
            <a:endParaRPr sz="1500">
              <a:solidFill>
                <a:srgbClr val="FF9900"/>
              </a:solidFill>
              <a:latin typeface="Questrial"/>
              <a:ea typeface="Questrial"/>
              <a:cs typeface="Questrial"/>
              <a:sym typeface="Questrial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None/>
            </a:pPr>
            <a:br>
              <a:rPr lang="en" sz="1500">
                <a:solidFill>
                  <a:srgbClr val="FF9900"/>
                </a:solidFill>
                <a:latin typeface="Questrial"/>
                <a:ea typeface="Questrial"/>
                <a:cs typeface="Questrial"/>
                <a:sym typeface="Questrial"/>
              </a:rPr>
            </a:br>
            <a:endParaRPr sz="1500">
              <a:solidFill>
                <a:srgbClr val="FF9900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  <p:sp>
        <p:nvSpPr>
          <p:cNvPr id="1216" name="Google Shape;1216;p95"/>
          <p:cNvSpPr txBox="1"/>
          <p:nvPr/>
        </p:nvSpPr>
        <p:spPr>
          <a:xfrm>
            <a:off x="4890150" y="1294425"/>
            <a:ext cx="3886800" cy="25548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500">
                <a:solidFill>
                  <a:srgbClr val="45818E"/>
                </a:solidFill>
                <a:latin typeface="Questrial"/>
                <a:ea typeface="Questrial"/>
                <a:cs typeface="Questrial"/>
                <a:sym typeface="Questrial"/>
              </a:rPr>
              <a:t>Membresía: </a:t>
            </a:r>
            <a:r>
              <a:rPr lang="en" sz="1500">
                <a:solidFill>
                  <a:srgbClr val="45818E"/>
                </a:solidFill>
                <a:latin typeface="Questrial"/>
                <a:ea typeface="Questrial"/>
                <a:cs typeface="Questrial"/>
                <a:sym typeface="Questrial"/>
              </a:rPr>
              <a:t>Debe incluir padres de estudiantes de bajos ingresos, jóvenes de crianza, o ELs. Otros padres, miembros de la comunidad, y personal de la escuela pueden participar.</a:t>
            </a:r>
            <a:endParaRPr sz="1500">
              <a:solidFill>
                <a:srgbClr val="45818E"/>
              </a:solidFill>
              <a:latin typeface="Questrial"/>
              <a:ea typeface="Questrial"/>
              <a:cs typeface="Questrial"/>
              <a:sym typeface="Questrial"/>
            </a:endParaRPr>
          </a:p>
          <a:p>
            <a:pPr indent="0" lvl="0" marL="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t/>
            </a:r>
            <a:endParaRPr sz="1500">
              <a:solidFill>
                <a:srgbClr val="45818E"/>
              </a:solidFill>
              <a:latin typeface="Questrial"/>
              <a:ea typeface="Questrial"/>
              <a:cs typeface="Questrial"/>
              <a:sym typeface="Questrial"/>
            </a:endParaRPr>
          </a:p>
          <a:p>
            <a:pPr indent="0" lvl="0" marL="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b="1" lang="en" sz="1500">
                <a:solidFill>
                  <a:srgbClr val="45818E"/>
                </a:solidFill>
                <a:latin typeface="Questrial"/>
                <a:ea typeface="Questrial"/>
                <a:cs typeface="Questrial"/>
                <a:sym typeface="Questrial"/>
              </a:rPr>
              <a:t>Obligaciones:</a:t>
            </a:r>
            <a:r>
              <a:rPr lang="en" sz="1500">
                <a:solidFill>
                  <a:srgbClr val="45818E"/>
                </a:solidFill>
                <a:latin typeface="Questrial"/>
                <a:ea typeface="Questrial"/>
                <a:cs typeface="Questrial"/>
                <a:sym typeface="Questrial"/>
              </a:rPr>
              <a:t> Aconsejar el distrito sobre el desarrollo del LCAP y dar comentario al plan.</a:t>
            </a:r>
            <a:br>
              <a:rPr b="1" lang="en" sz="1500">
                <a:solidFill>
                  <a:srgbClr val="76A5AF"/>
                </a:solidFill>
                <a:latin typeface="Questrial"/>
                <a:ea typeface="Questrial"/>
                <a:cs typeface="Questrial"/>
                <a:sym typeface="Questrial"/>
              </a:rPr>
            </a:br>
            <a:endParaRPr sz="1500">
              <a:solidFill>
                <a:srgbClr val="76A5AF"/>
              </a:solidFill>
              <a:latin typeface="Questrial"/>
              <a:ea typeface="Questrial"/>
              <a:cs typeface="Questrial"/>
              <a:sym typeface="Questrial"/>
            </a:endParaRPr>
          </a:p>
          <a:p>
            <a:pPr indent="-190500" lvl="0" marL="254000" rtl="0" algn="l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rgbClr val="666666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217" name="Google Shape;1217;p95"/>
          <p:cNvSpPr txBox="1"/>
          <p:nvPr/>
        </p:nvSpPr>
        <p:spPr>
          <a:xfrm>
            <a:off x="4927163" y="388444"/>
            <a:ext cx="4109100" cy="4509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300">
                <a:solidFill>
                  <a:srgbClr val="45818E"/>
                </a:solidFill>
                <a:latin typeface="Questrial"/>
                <a:ea typeface="Questrial"/>
                <a:cs typeface="Questrial"/>
                <a:sym typeface="Questrial"/>
              </a:rPr>
              <a:t>¿Qué es el Comité Asesor de Padres?</a:t>
            </a:r>
            <a:endParaRPr sz="2300">
              <a:solidFill>
                <a:srgbClr val="45818E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  <p:sp>
        <p:nvSpPr>
          <p:cNvPr id="1218" name="Google Shape;1218;p95"/>
          <p:cNvSpPr txBox="1"/>
          <p:nvPr>
            <p:ph idx="12" type="sldNum"/>
          </p:nvPr>
        </p:nvSpPr>
        <p:spPr>
          <a:xfrm>
            <a:off x="8059388" y="4592700"/>
            <a:ext cx="337500" cy="273900"/>
          </a:xfrm>
          <a:prstGeom prst="rect">
            <a:avLst/>
          </a:prstGeom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219" name="Google Shape;1219;p95"/>
          <p:cNvSpPr txBox="1"/>
          <p:nvPr/>
        </p:nvSpPr>
        <p:spPr>
          <a:xfrm>
            <a:off x="61538" y="4866525"/>
            <a:ext cx="9144000" cy="2769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75" lIns="68575" spcFirstLastPara="1" rIns="68575" wrap="square" tIns="6857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900">
                <a:solidFill>
                  <a:srgbClr val="999999"/>
                </a:solidFill>
                <a:latin typeface="Georgia"/>
                <a:ea typeface="Georgia"/>
                <a:cs typeface="Georgia"/>
                <a:sym typeface="Georgia"/>
              </a:rPr>
              <a:t>Copyright 2020, Public Advocates Inc. All Rights Reserved. Contact ajongco@publicadvocates.org for permission prior to use.</a:t>
            </a:r>
            <a:endParaRPr sz="900">
              <a:solidFill>
                <a:srgbClr val="999999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rgbClr val="999999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pic>
        <p:nvPicPr>
          <p:cNvPr id="1220" name="Google Shape;1220;p9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442069" y="3462225"/>
            <a:ext cx="1611975" cy="14043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FFFFFF"/>
        </a:solidFill>
      </p:bgPr>
    </p:bg>
    <p:spTree>
      <p:nvGrpSpPr>
        <p:cNvPr id="1224" name="Shape 1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5" name="Google Shape;1225;p96"/>
          <p:cNvSpPr txBox="1"/>
          <p:nvPr/>
        </p:nvSpPr>
        <p:spPr>
          <a:xfrm>
            <a:off x="168094" y="388444"/>
            <a:ext cx="4291500" cy="4509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300">
                <a:solidFill>
                  <a:srgbClr val="FF9900"/>
                </a:solidFill>
                <a:latin typeface="Questrial"/>
                <a:ea typeface="Questrial"/>
                <a:cs typeface="Questrial"/>
                <a:sym typeface="Questrial"/>
              </a:rPr>
              <a:t>What is the District English Learner Advisory Committee?</a:t>
            </a:r>
            <a:endParaRPr sz="2300">
              <a:solidFill>
                <a:srgbClr val="FF9900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  <p:cxnSp>
        <p:nvCxnSpPr>
          <p:cNvPr id="1226" name="Google Shape;1226;p96"/>
          <p:cNvCxnSpPr>
            <a:stCxn id="1226" idx="2"/>
          </p:cNvCxnSpPr>
          <p:nvPr/>
        </p:nvCxnSpPr>
        <p:spPr>
          <a:xfrm rot="10800000">
            <a:off x="4590918" y="246868"/>
            <a:ext cx="0" cy="647400"/>
          </a:xfrm>
          <a:prstGeom prst="straightConnector1">
            <a:avLst/>
          </a:prstGeom>
          <a:noFill/>
          <a:ln cap="rnd" cmpd="sng" w="12700">
            <a:solidFill>
              <a:srgbClr val="002F4A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227" name="Google Shape;1227;p96"/>
          <p:cNvSpPr txBox="1"/>
          <p:nvPr/>
        </p:nvSpPr>
        <p:spPr>
          <a:xfrm>
            <a:off x="285544" y="1573753"/>
            <a:ext cx="4056600" cy="276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solidFill>
                  <a:srgbClr val="FF9900"/>
                </a:solidFill>
                <a:latin typeface="Questrial"/>
                <a:ea typeface="Questrial"/>
                <a:cs typeface="Questrial"/>
                <a:sym typeface="Questrial"/>
              </a:rPr>
              <a:t>Districts with 15% or more ELs and 50 or more total ELs must have a DELAC.</a:t>
            </a:r>
            <a:endParaRPr sz="1500">
              <a:solidFill>
                <a:srgbClr val="FF9900"/>
              </a:solidFill>
              <a:latin typeface="Questrial"/>
              <a:ea typeface="Questrial"/>
              <a:cs typeface="Questrial"/>
              <a:sym typeface="Questrial"/>
            </a:endParaRPr>
          </a:p>
          <a:p>
            <a:pPr indent="0" lvl="0" marL="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</a:pPr>
            <a:r>
              <a:rPr b="1" lang="en" sz="1500">
                <a:solidFill>
                  <a:srgbClr val="FF9900"/>
                </a:solidFill>
                <a:latin typeface="Questrial"/>
                <a:ea typeface="Questrial"/>
                <a:cs typeface="Questrial"/>
                <a:sym typeface="Questrial"/>
              </a:rPr>
              <a:t>Membership: </a:t>
            </a:r>
            <a:r>
              <a:rPr lang="en" sz="1500">
                <a:solidFill>
                  <a:srgbClr val="FF9900"/>
                </a:solidFill>
                <a:latin typeface="Questrial"/>
                <a:ea typeface="Questrial"/>
                <a:cs typeface="Questrial"/>
                <a:sym typeface="Questrial"/>
              </a:rPr>
              <a:t>Parents of ELs not</a:t>
            </a:r>
            <a:endParaRPr sz="1500">
              <a:solidFill>
                <a:srgbClr val="FF9900"/>
              </a:solidFill>
              <a:latin typeface="Questrial"/>
              <a:ea typeface="Questrial"/>
              <a:cs typeface="Questrial"/>
              <a:sym typeface="Questrial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</a:pPr>
            <a:r>
              <a:rPr lang="en" sz="1500">
                <a:solidFill>
                  <a:srgbClr val="FF9900"/>
                </a:solidFill>
                <a:latin typeface="Questrial"/>
                <a:ea typeface="Questrial"/>
                <a:cs typeface="Questrial"/>
                <a:sym typeface="Questrial"/>
              </a:rPr>
              <a:t>employed by the district must constitute</a:t>
            </a:r>
            <a:endParaRPr sz="1500">
              <a:solidFill>
                <a:srgbClr val="FF9900"/>
              </a:solidFill>
              <a:latin typeface="Questrial"/>
              <a:ea typeface="Questrial"/>
              <a:cs typeface="Questrial"/>
              <a:sym typeface="Questrial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solidFill>
                  <a:srgbClr val="FF9900"/>
                </a:solidFill>
                <a:latin typeface="Questrial"/>
                <a:ea typeface="Questrial"/>
                <a:cs typeface="Questrial"/>
                <a:sym typeface="Questrial"/>
              </a:rPr>
              <a:t>a majority (51% or more).</a:t>
            </a:r>
            <a:endParaRPr sz="1500">
              <a:solidFill>
                <a:srgbClr val="FF9900"/>
              </a:solidFill>
              <a:latin typeface="Questrial"/>
              <a:ea typeface="Questrial"/>
              <a:cs typeface="Questrial"/>
              <a:sym typeface="Questrial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</a:pPr>
            <a:r>
              <a:t/>
            </a:r>
            <a:endParaRPr sz="1500">
              <a:solidFill>
                <a:srgbClr val="FF9900"/>
              </a:solidFill>
              <a:latin typeface="Questrial"/>
              <a:ea typeface="Questrial"/>
              <a:cs typeface="Questrial"/>
              <a:sym typeface="Questrial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</a:pPr>
            <a:r>
              <a:rPr b="1" lang="en" sz="1500">
                <a:solidFill>
                  <a:srgbClr val="FF9900"/>
                </a:solidFill>
                <a:latin typeface="Questrial"/>
                <a:ea typeface="Questrial"/>
                <a:cs typeface="Questrial"/>
                <a:sym typeface="Questrial"/>
              </a:rPr>
              <a:t>Duties:</a:t>
            </a:r>
            <a:r>
              <a:rPr lang="en" sz="1500">
                <a:solidFill>
                  <a:srgbClr val="FF9900"/>
                </a:solidFill>
                <a:latin typeface="Questrial"/>
                <a:ea typeface="Questrial"/>
                <a:cs typeface="Questrial"/>
                <a:sym typeface="Questrial"/>
              </a:rPr>
              <a:t> Advise the district on programs &amp;</a:t>
            </a:r>
            <a:endParaRPr sz="1500">
              <a:solidFill>
                <a:srgbClr val="FF9900"/>
              </a:solidFill>
              <a:latin typeface="Questrial"/>
              <a:ea typeface="Questrial"/>
              <a:cs typeface="Questrial"/>
              <a:sym typeface="Questrial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</a:pPr>
            <a:r>
              <a:rPr lang="en" sz="1500">
                <a:solidFill>
                  <a:srgbClr val="FF9900"/>
                </a:solidFill>
                <a:latin typeface="Questrial"/>
                <a:ea typeface="Questrial"/>
                <a:cs typeface="Questrial"/>
                <a:sym typeface="Questrial"/>
              </a:rPr>
              <a:t>services for ELs, including LCAP</a:t>
            </a:r>
            <a:endParaRPr sz="1500">
              <a:solidFill>
                <a:srgbClr val="FF9900"/>
              </a:solidFill>
              <a:latin typeface="Questrial"/>
              <a:ea typeface="Questrial"/>
              <a:cs typeface="Questrial"/>
              <a:sym typeface="Questrial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</a:pPr>
            <a:r>
              <a:rPr lang="en" sz="1500">
                <a:solidFill>
                  <a:srgbClr val="FF9900"/>
                </a:solidFill>
                <a:latin typeface="Questrial"/>
                <a:ea typeface="Questrial"/>
                <a:cs typeface="Questrial"/>
                <a:sym typeface="Questrial"/>
              </a:rPr>
              <a:t>implementation.</a:t>
            </a:r>
            <a:endParaRPr sz="1500">
              <a:solidFill>
                <a:srgbClr val="FF9900"/>
              </a:solidFill>
              <a:latin typeface="Questrial"/>
              <a:ea typeface="Questrial"/>
              <a:cs typeface="Questrial"/>
              <a:sym typeface="Questrial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None/>
            </a:pPr>
            <a:br>
              <a:rPr lang="en" sz="1500">
                <a:solidFill>
                  <a:srgbClr val="FF9900"/>
                </a:solidFill>
                <a:latin typeface="Questrial"/>
                <a:ea typeface="Questrial"/>
                <a:cs typeface="Questrial"/>
                <a:sym typeface="Questrial"/>
              </a:rPr>
            </a:br>
            <a:endParaRPr sz="1500">
              <a:solidFill>
                <a:srgbClr val="FF9900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  <p:sp>
        <p:nvSpPr>
          <p:cNvPr id="1228" name="Google Shape;1228;p96"/>
          <p:cNvSpPr txBox="1"/>
          <p:nvPr/>
        </p:nvSpPr>
        <p:spPr>
          <a:xfrm>
            <a:off x="4927163" y="1514869"/>
            <a:ext cx="3886800" cy="25548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</a:pPr>
            <a:r>
              <a:rPr lang="en" sz="1500">
                <a:solidFill>
                  <a:srgbClr val="45818E"/>
                </a:solidFill>
                <a:latin typeface="Questrial"/>
                <a:ea typeface="Questrial"/>
                <a:cs typeface="Questrial"/>
                <a:sym typeface="Questrial"/>
              </a:rPr>
              <a:t>Distritos con 15% o más de ELs o 50 o</a:t>
            </a:r>
            <a:endParaRPr sz="1500">
              <a:solidFill>
                <a:srgbClr val="45818E"/>
              </a:solidFill>
              <a:latin typeface="Questrial"/>
              <a:ea typeface="Questrial"/>
              <a:cs typeface="Questrial"/>
              <a:sym typeface="Questrial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solidFill>
                  <a:srgbClr val="45818E"/>
                </a:solidFill>
                <a:latin typeface="Questrial"/>
                <a:ea typeface="Questrial"/>
                <a:cs typeface="Questrial"/>
                <a:sym typeface="Questrial"/>
              </a:rPr>
              <a:t>más ELs deben tener un DELAC.</a:t>
            </a:r>
            <a:endParaRPr sz="1500">
              <a:solidFill>
                <a:srgbClr val="45818E"/>
              </a:solidFill>
              <a:latin typeface="Questrial"/>
              <a:ea typeface="Questrial"/>
              <a:cs typeface="Questrial"/>
              <a:sym typeface="Questrial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500">
              <a:solidFill>
                <a:srgbClr val="45818E"/>
              </a:solidFill>
              <a:latin typeface="Questrial"/>
              <a:ea typeface="Questrial"/>
              <a:cs typeface="Questrial"/>
              <a:sym typeface="Questrial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500">
                <a:solidFill>
                  <a:srgbClr val="45818E"/>
                </a:solidFill>
                <a:latin typeface="Questrial"/>
                <a:ea typeface="Questrial"/>
                <a:cs typeface="Questrial"/>
                <a:sym typeface="Questrial"/>
              </a:rPr>
              <a:t>Membresía: </a:t>
            </a:r>
            <a:r>
              <a:rPr lang="en" sz="1500">
                <a:solidFill>
                  <a:srgbClr val="45818E"/>
                </a:solidFill>
                <a:latin typeface="Questrial"/>
                <a:ea typeface="Questrial"/>
                <a:cs typeface="Questrial"/>
                <a:sym typeface="Questrial"/>
              </a:rPr>
              <a:t>Padres de ELs que no son personal del distrito deben constituir la mayoría (51% o más).</a:t>
            </a:r>
            <a:endParaRPr sz="1500">
              <a:solidFill>
                <a:srgbClr val="45818E"/>
              </a:solidFill>
              <a:latin typeface="Questrial"/>
              <a:ea typeface="Questrial"/>
              <a:cs typeface="Questrial"/>
              <a:sym typeface="Questrial"/>
            </a:endParaRPr>
          </a:p>
          <a:p>
            <a:pPr indent="0" lvl="0" marL="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t/>
            </a:r>
            <a:endParaRPr sz="1500">
              <a:solidFill>
                <a:srgbClr val="45818E"/>
              </a:solidFill>
              <a:latin typeface="Questrial"/>
              <a:ea typeface="Questrial"/>
              <a:cs typeface="Questrial"/>
              <a:sym typeface="Questrial"/>
            </a:endParaRPr>
          </a:p>
          <a:p>
            <a:pPr indent="0" lvl="0" marL="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b="1" lang="en" sz="1500">
                <a:solidFill>
                  <a:srgbClr val="45818E"/>
                </a:solidFill>
                <a:latin typeface="Questrial"/>
                <a:ea typeface="Questrial"/>
                <a:cs typeface="Questrial"/>
                <a:sym typeface="Questrial"/>
              </a:rPr>
              <a:t>Obligaciones:</a:t>
            </a:r>
            <a:r>
              <a:rPr lang="en" sz="1500">
                <a:solidFill>
                  <a:srgbClr val="45818E"/>
                </a:solidFill>
                <a:latin typeface="Questrial"/>
                <a:ea typeface="Questrial"/>
                <a:cs typeface="Questrial"/>
                <a:sym typeface="Questrial"/>
              </a:rPr>
              <a:t> Aconsejar el distrito sobre programas y servicios para ELs, incluyendo el LCAP.</a:t>
            </a:r>
            <a:br>
              <a:rPr b="1" lang="en" sz="1500">
                <a:solidFill>
                  <a:srgbClr val="76A5AF"/>
                </a:solidFill>
                <a:latin typeface="Questrial"/>
                <a:ea typeface="Questrial"/>
                <a:cs typeface="Questrial"/>
                <a:sym typeface="Questrial"/>
              </a:rPr>
            </a:br>
            <a:endParaRPr sz="1500">
              <a:solidFill>
                <a:srgbClr val="76A5AF"/>
              </a:solidFill>
              <a:latin typeface="Questrial"/>
              <a:ea typeface="Questrial"/>
              <a:cs typeface="Questrial"/>
              <a:sym typeface="Questrial"/>
            </a:endParaRPr>
          </a:p>
          <a:p>
            <a:pPr indent="-190500" lvl="0" marL="254000" rtl="0" algn="l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rgbClr val="666666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229" name="Google Shape;1229;p96"/>
          <p:cNvSpPr txBox="1"/>
          <p:nvPr/>
        </p:nvSpPr>
        <p:spPr>
          <a:xfrm>
            <a:off x="4927163" y="388444"/>
            <a:ext cx="4109100" cy="4509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300">
                <a:solidFill>
                  <a:srgbClr val="45818E"/>
                </a:solidFill>
                <a:latin typeface="Questrial"/>
                <a:ea typeface="Questrial"/>
                <a:cs typeface="Questrial"/>
                <a:sym typeface="Questrial"/>
              </a:rPr>
              <a:t>¿Qué es el Comité del Distrito para Aprendices de Inglés?</a:t>
            </a:r>
            <a:endParaRPr sz="2300">
              <a:solidFill>
                <a:srgbClr val="45818E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  <p:sp>
        <p:nvSpPr>
          <p:cNvPr id="1230" name="Google Shape;1230;p96"/>
          <p:cNvSpPr txBox="1"/>
          <p:nvPr>
            <p:ph idx="12" type="sldNum"/>
          </p:nvPr>
        </p:nvSpPr>
        <p:spPr>
          <a:xfrm>
            <a:off x="8059388" y="4592700"/>
            <a:ext cx="337500" cy="273900"/>
          </a:xfrm>
          <a:prstGeom prst="rect">
            <a:avLst/>
          </a:prstGeom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231" name="Google Shape;1231;p96"/>
          <p:cNvSpPr txBox="1"/>
          <p:nvPr/>
        </p:nvSpPr>
        <p:spPr>
          <a:xfrm>
            <a:off x="61538" y="4866525"/>
            <a:ext cx="9144000" cy="2769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75" lIns="68575" spcFirstLastPara="1" rIns="68575" wrap="square" tIns="6857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900">
                <a:solidFill>
                  <a:srgbClr val="999999"/>
                </a:solidFill>
                <a:latin typeface="Georgia"/>
                <a:ea typeface="Georgia"/>
                <a:cs typeface="Georgia"/>
                <a:sym typeface="Georgia"/>
              </a:rPr>
              <a:t>Copyright 2020, Public Advocates Inc. All Rights Reserved. Contact ajongco@publicadvocates.org for permission prior to use.</a:t>
            </a:r>
            <a:endParaRPr sz="900">
              <a:solidFill>
                <a:srgbClr val="999999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rgbClr val="999999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pic>
        <p:nvPicPr>
          <p:cNvPr id="1232" name="Google Shape;1232;p9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85175" y="3362963"/>
            <a:ext cx="1611975" cy="14043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FFFFFF"/>
        </a:solidFill>
      </p:bgPr>
    </p:bg>
    <p:spTree>
      <p:nvGrpSpPr>
        <p:cNvPr id="1236" name="Shape 1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7" name="Google Shape;1237;p97"/>
          <p:cNvSpPr txBox="1"/>
          <p:nvPr/>
        </p:nvSpPr>
        <p:spPr>
          <a:xfrm>
            <a:off x="404813" y="345038"/>
            <a:ext cx="3886800" cy="4509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300">
                <a:solidFill>
                  <a:srgbClr val="FF9900"/>
                </a:solidFill>
                <a:latin typeface="Questrial"/>
                <a:ea typeface="Questrial"/>
                <a:cs typeface="Questrial"/>
                <a:sym typeface="Questrial"/>
              </a:rPr>
              <a:t>What did we Learn Today?</a:t>
            </a:r>
            <a:endParaRPr sz="2300">
              <a:solidFill>
                <a:srgbClr val="FF9900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  <p:cxnSp>
        <p:nvCxnSpPr>
          <p:cNvPr id="1238" name="Google Shape;1238;p97"/>
          <p:cNvCxnSpPr>
            <a:stCxn id="1238" idx="2"/>
          </p:cNvCxnSpPr>
          <p:nvPr/>
        </p:nvCxnSpPr>
        <p:spPr>
          <a:xfrm rot="10800000">
            <a:off x="4590918" y="246868"/>
            <a:ext cx="0" cy="647400"/>
          </a:xfrm>
          <a:prstGeom prst="straightConnector1">
            <a:avLst/>
          </a:prstGeom>
          <a:noFill/>
          <a:ln cap="rnd" cmpd="sng" w="12700">
            <a:solidFill>
              <a:srgbClr val="002F4A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239" name="Google Shape;1239;p97"/>
          <p:cNvSpPr txBox="1"/>
          <p:nvPr/>
        </p:nvSpPr>
        <p:spPr>
          <a:xfrm>
            <a:off x="347625" y="1078294"/>
            <a:ext cx="4056600" cy="276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solidFill>
                  <a:srgbClr val="FF9900"/>
                </a:solidFill>
                <a:latin typeface="Questrial"/>
                <a:ea typeface="Questrial"/>
                <a:cs typeface="Questrial"/>
                <a:sym typeface="Questrial"/>
              </a:rPr>
              <a:t>Under the Local Control Funding Formula:</a:t>
            </a:r>
            <a:endParaRPr sz="1500">
              <a:solidFill>
                <a:srgbClr val="FF9900"/>
              </a:solidFill>
              <a:latin typeface="Questrial"/>
              <a:ea typeface="Questrial"/>
              <a:cs typeface="Questrial"/>
              <a:sym typeface="Questrial"/>
            </a:endParaRPr>
          </a:p>
          <a:p>
            <a:pPr indent="-260350" lvl="0" marL="34290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FF9900"/>
              </a:buClr>
              <a:buSzPts val="1500"/>
              <a:buFont typeface="Trebuchet MS"/>
              <a:buChar char="●"/>
            </a:pPr>
            <a:r>
              <a:rPr lang="en" sz="1500">
                <a:solidFill>
                  <a:srgbClr val="FF9900"/>
                </a:solidFill>
                <a:latin typeface="Questrial"/>
                <a:ea typeface="Questrial"/>
                <a:cs typeface="Questrial"/>
                <a:sym typeface="Questrial"/>
              </a:rPr>
              <a:t>You have the </a:t>
            </a:r>
            <a:r>
              <a:rPr b="1" lang="en" sz="1500">
                <a:solidFill>
                  <a:srgbClr val="FF9900"/>
                </a:solidFill>
                <a:latin typeface="Questrial"/>
                <a:ea typeface="Questrial"/>
                <a:cs typeface="Questrial"/>
                <a:sym typeface="Questrial"/>
              </a:rPr>
              <a:t>right to participate</a:t>
            </a:r>
            <a:r>
              <a:rPr lang="en" sz="1500">
                <a:solidFill>
                  <a:srgbClr val="FF9900"/>
                </a:solidFill>
                <a:latin typeface="Questrial"/>
                <a:ea typeface="Questrial"/>
                <a:cs typeface="Questrial"/>
                <a:sym typeface="Questrial"/>
              </a:rPr>
              <a:t> in decision making through district committees</a:t>
            </a:r>
            <a:endParaRPr sz="1500">
              <a:solidFill>
                <a:srgbClr val="FF9900"/>
              </a:solidFill>
              <a:latin typeface="Questrial"/>
              <a:ea typeface="Questrial"/>
              <a:cs typeface="Questrial"/>
              <a:sym typeface="Questrial"/>
            </a:endParaRPr>
          </a:p>
          <a:p>
            <a:pPr indent="-260350" lvl="0" marL="34290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FF9900"/>
              </a:buClr>
              <a:buSzPts val="1500"/>
              <a:buFont typeface="Trebuchet MS"/>
              <a:buChar char="●"/>
            </a:pPr>
            <a:r>
              <a:rPr b="1" lang="en" sz="1500">
                <a:solidFill>
                  <a:srgbClr val="FF9900"/>
                </a:solidFill>
                <a:latin typeface="Questrial"/>
                <a:ea typeface="Questrial"/>
                <a:cs typeface="Questrial"/>
                <a:sym typeface="Questrial"/>
              </a:rPr>
              <a:t>High-need students bring additional money</a:t>
            </a:r>
            <a:r>
              <a:rPr lang="en" sz="1500">
                <a:solidFill>
                  <a:srgbClr val="FF9900"/>
                </a:solidFill>
                <a:latin typeface="Questrial"/>
                <a:ea typeface="Questrial"/>
                <a:cs typeface="Questrial"/>
                <a:sym typeface="Questrial"/>
              </a:rPr>
              <a:t> to their districts that must be used to improve services for them</a:t>
            </a:r>
            <a:endParaRPr sz="1500">
              <a:solidFill>
                <a:srgbClr val="FF9900"/>
              </a:solidFill>
              <a:latin typeface="Questrial"/>
              <a:ea typeface="Questrial"/>
              <a:cs typeface="Questrial"/>
              <a:sym typeface="Questrial"/>
            </a:endParaRPr>
          </a:p>
          <a:p>
            <a:pPr indent="-260350" lvl="0" marL="342900" rtl="0" algn="l">
              <a:lnSpc>
                <a:spcPct val="100000"/>
              </a:lnSpc>
              <a:spcBef>
                <a:spcPts val="800"/>
              </a:spcBef>
              <a:spcAft>
                <a:spcPts val="800"/>
              </a:spcAft>
              <a:buClr>
                <a:srgbClr val="FF9900"/>
              </a:buClr>
              <a:buSzPts val="1500"/>
              <a:buFont typeface="Trebuchet MS"/>
              <a:buChar char="●"/>
            </a:pPr>
            <a:r>
              <a:rPr lang="en" sz="1500">
                <a:solidFill>
                  <a:srgbClr val="FF9900"/>
                </a:solidFill>
                <a:latin typeface="Questrial"/>
                <a:ea typeface="Questrial"/>
                <a:cs typeface="Questrial"/>
                <a:sym typeface="Questrial"/>
              </a:rPr>
              <a:t>The</a:t>
            </a:r>
            <a:r>
              <a:rPr b="1" lang="en" sz="1500">
                <a:solidFill>
                  <a:srgbClr val="FF9900"/>
                </a:solidFill>
                <a:latin typeface="Questrial"/>
                <a:ea typeface="Questrial"/>
                <a:cs typeface="Questrial"/>
                <a:sym typeface="Questrial"/>
              </a:rPr>
              <a:t> LCAP is a  tool for districts to get better </a:t>
            </a:r>
            <a:r>
              <a:rPr lang="en" sz="1500">
                <a:solidFill>
                  <a:srgbClr val="FF9900"/>
                </a:solidFill>
                <a:latin typeface="Questrial"/>
                <a:ea typeface="Questrial"/>
                <a:cs typeface="Questrial"/>
                <a:sym typeface="Questrial"/>
              </a:rPr>
              <a:t>at meeting student needs </a:t>
            </a:r>
            <a:br>
              <a:rPr lang="en" sz="1500">
                <a:solidFill>
                  <a:srgbClr val="FF9900"/>
                </a:solidFill>
                <a:latin typeface="Questrial"/>
                <a:ea typeface="Questrial"/>
                <a:cs typeface="Questrial"/>
                <a:sym typeface="Questrial"/>
              </a:rPr>
            </a:br>
            <a:endParaRPr sz="1500">
              <a:solidFill>
                <a:srgbClr val="FF9900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  <p:sp>
        <p:nvSpPr>
          <p:cNvPr id="1240" name="Google Shape;1240;p97"/>
          <p:cNvSpPr txBox="1"/>
          <p:nvPr/>
        </p:nvSpPr>
        <p:spPr>
          <a:xfrm>
            <a:off x="4878056" y="947775"/>
            <a:ext cx="3886800" cy="25548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solidFill>
                  <a:srgbClr val="45818E"/>
                </a:solidFill>
                <a:latin typeface="Questrial"/>
                <a:ea typeface="Questrial"/>
                <a:cs typeface="Questrial"/>
                <a:sym typeface="Questrial"/>
              </a:rPr>
              <a:t>Bajo de la fórmula de financiamiento de control local: </a:t>
            </a:r>
            <a:endParaRPr sz="1500">
              <a:solidFill>
                <a:srgbClr val="45818E"/>
              </a:solidFill>
              <a:latin typeface="Questrial"/>
              <a:ea typeface="Questrial"/>
              <a:cs typeface="Questrial"/>
              <a:sym typeface="Questrial"/>
            </a:endParaRPr>
          </a:p>
          <a:p>
            <a:pPr indent="-260350" lvl="0" marL="34290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45818E"/>
              </a:buClr>
              <a:buSzPts val="1500"/>
              <a:buFont typeface="Questrial"/>
              <a:buChar char="●"/>
            </a:pPr>
            <a:r>
              <a:rPr lang="en" sz="1500">
                <a:solidFill>
                  <a:srgbClr val="45818E"/>
                </a:solidFill>
                <a:latin typeface="Questrial"/>
                <a:ea typeface="Questrial"/>
                <a:cs typeface="Questrial"/>
                <a:sym typeface="Questrial"/>
              </a:rPr>
              <a:t>Tiene el </a:t>
            </a:r>
            <a:r>
              <a:rPr b="1" lang="en" sz="1500">
                <a:solidFill>
                  <a:srgbClr val="45818E"/>
                </a:solidFill>
                <a:latin typeface="Questrial"/>
                <a:ea typeface="Questrial"/>
                <a:cs typeface="Questrial"/>
                <a:sym typeface="Questrial"/>
              </a:rPr>
              <a:t>derecho de participar</a:t>
            </a:r>
            <a:r>
              <a:rPr lang="en" sz="1500">
                <a:solidFill>
                  <a:srgbClr val="45818E"/>
                </a:solidFill>
                <a:latin typeface="Questrial"/>
                <a:ea typeface="Questrial"/>
                <a:cs typeface="Questrial"/>
                <a:sym typeface="Questrial"/>
              </a:rPr>
              <a:t> en las decisiones del Distrito a través de las comités del distrito</a:t>
            </a:r>
            <a:endParaRPr sz="1500">
              <a:solidFill>
                <a:srgbClr val="45818E"/>
              </a:solidFill>
              <a:latin typeface="Questrial"/>
              <a:ea typeface="Questrial"/>
              <a:cs typeface="Questrial"/>
              <a:sym typeface="Questrial"/>
            </a:endParaRPr>
          </a:p>
          <a:p>
            <a:pPr indent="-260350" lvl="0" marL="34290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45818E"/>
              </a:buClr>
              <a:buSzPts val="1500"/>
              <a:buFont typeface="Questrial"/>
              <a:buChar char="●"/>
            </a:pPr>
            <a:r>
              <a:rPr b="1" lang="en" sz="1500">
                <a:solidFill>
                  <a:srgbClr val="45818E"/>
                </a:solidFill>
                <a:latin typeface="Questrial"/>
                <a:ea typeface="Questrial"/>
                <a:cs typeface="Questrial"/>
                <a:sym typeface="Questrial"/>
              </a:rPr>
              <a:t>Estudiantes de alta necesidad traen fondos adicionales </a:t>
            </a:r>
            <a:r>
              <a:rPr lang="en" sz="1500">
                <a:solidFill>
                  <a:srgbClr val="45818E"/>
                </a:solidFill>
                <a:latin typeface="Questrial"/>
                <a:ea typeface="Questrial"/>
                <a:cs typeface="Questrial"/>
                <a:sym typeface="Questrial"/>
              </a:rPr>
              <a:t>para su distrito que deben ser utilizados para mejorar servicios para ellos/as</a:t>
            </a:r>
            <a:endParaRPr sz="1500">
              <a:solidFill>
                <a:srgbClr val="45818E"/>
              </a:solidFill>
              <a:latin typeface="Questrial"/>
              <a:ea typeface="Questrial"/>
              <a:cs typeface="Questrial"/>
              <a:sym typeface="Questrial"/>
            </a:endParaRPr>
          </a:p>
          <a:p>
            <a:pPr indent="-260350" lvl="0" marL="34290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45818E"/>
              </a:buClr>
              <a:buSzPts val="1500"/>
              <a:buFont typeface="Questrial"/>
              <a:buChar char="●"/>
            </a:pPr>
            <a:r>
              <a:rPr lang="en" sz="1500">
                <a:solidFill>
                  <a:srgbClr val="45818E"/>
                </a:solidFill>
                <a:latin typeface="Questrial"/>
                <a:ea typeface="Questrial"/>
                <a:cs typeface="Questrial"/>
                <a:sym typeface="Questrial"/>
              </a:rPr>
              <a:t>El </a:t>
            </a:r>
            <a:r>
              <a:rPr b="1" lang="en" sz="1500">
                <a:solidFill>
                  <a:srgbClr val="45818E"/>
                </a:solidFill>
                <a:latin typeface="Questrial"/>
                <a:ea typeface="Questrial"/>
                <a:cs typeface="Questrial"/>
                <a:sym typeface="Questrial"/>
              </a:rPr>
              <a:t>LCAP es una  herramientas para qué distritos </a:t>
            </a:r>
            <a:r>
              <a:rPr lang="en" sz="1500">
                <a:solidFill>
                  <a:srgbClr val="45818E"/>
                </a:solidFill>
                <a:latin typeface="Questrial"/>
                <a:ea typeface="Questrial"/>
                <a:cs typeface="Questrial"/>
                <a:sym typeface="Questrial"/>
              </a:rPr>
              <a:t>mejoren y logren cumplir con las necesidades estudiantiles</a:t>
            </a:r>
            <a:br>
              <a:rPr lang="en" sz="1500">
                <a:solidFill>
                  <a:srgbClr val="45818E"/>
                </a:solidFill>
                <a:latin typeface="Questrial"/>
                <a:ea typeface="Questrial"/>
                <a:cs typeface="Questrial"/>
                <a:sym typeface="Questrial"/>
              </a:rPr>
            </a:br>
            <a:br>
              <a:rPr b="1" lang="en" sz="1500">
                <a:solidFill>
                  <a:srgbClr val="76A5AF"/>
                </a:solidFill>
                <a:latin typeface="Questrial"/>
                <a:ea typeface="Questrial"/>
                <a:cs typeface="Questrial"/>
                <a:sym typeface="Questrial"/>
              </a:rPr>
            </a:br>
            <a:endParaRPr sz="1500">
              <a:solidFill>
                <a:srgbClr val="76A5AF"/>
              </a:solidFill>
              <a:latin typeface="Questrial"/>
              <a:ea typeface="Questrial"/>
              <a:cs typeface="Questrial"/>
              <a:sym typeface="Questrial"/>
            </a:endParaRPr>
          </a:p>
          <a:p>
            <a:pPr indent="-190500" lvl="0" marL="254000" rtl="0" algn="l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rgbClr val="666666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241" name="Google Shape;1241;p97"/>
          <p:cNvSpPr txBox="1"/>
          <p:nvPr/>
        </p:nvSpPr>
        <p:spPr>
          <a:xfrm>
            <a:off x="5006606" y="345038"/>
            <a:ext cx="3886800" cy="4509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300">
                <a:solidFill>
                  <a:srgbClr val="45818E"/>
                </a:solidFill>
                <a:latin typeface="Questrial"/>
                <a:ea typeface="Questrial"/>
                <a:cs typeface="Questrial"/>
                <a:sym typeface="Questrial"/>
              </a:rPr>
              <a:t>¿Qué </a:t>
            </a:r>
            <a:r>
              <a:rPr b="1" lang="en" sz="2300">
                <a:solidFill>
                  <a:srgbClr val="45818E"/>
                </a:solidFill>
                <a:latin typeface="Questrial"/>
                <a:ea typeface="Questrial"/>
                <a:cs typeface="Questrial"/>
                <a:sym typeface="Questrial"/>
              </a:rPr>
              <a:t>Aprendimos</a:t>
            </a:r>
            <a:r>
              <a:rPr b="1" lang="en" sz="2300">
                <a:solidFill>
                  <a:srgbClr val="45818E"/>
                </a:solidFill>
                <a:latin typeface="Questrial"/>
                <a:ea typeface="Questrial"/>
                <a:cs typeface="Questrial"/>
                <a:sym typeface="Questrial"/>
              </a:rPr>
              <a:t> Hoy?</a:t>
            </a:r>
            <a:endParaRPr sz="2300">
              <a:solidFill>
                <a:srgbClr val="45818E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  <p:sp>
        <p:nvSpPr>
          <p:cNvPr id="1242" name="Google Shape;1242;p97"/>
          <p:cNvSpPr txBox="1"/>
          <p:nvPr>
            <p:ph idx="12" type="sldNum"/>
          </p:nvPr>
        </p:nvSpPr>
        <p:spPr>
          <a:xfrm>
            <a:off x="6469106" y="4678013"/>
            <a:ext cx="2057400" cy="273900"/>
          </a:xfrm>
          <a:prstGeom prst="rect">
            <a:avLst/>
          </a:prstGeom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243" name="Google Shape;1243;p97"/>
          <p:cNvSpPr txBox="1"/>
          <p:nvPr/>
        </p:nvSpPr>
        <p:spPr>
          <a:xfrm>
            <a:off x="61538" y="4866525"/>
            <a:ext cx="9144000" cy="2769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75" lIns="68575" spcFirstLastPara="1" rIns="68575" wrap="square" tIns="6857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900">
                <a:solidFill>
                  <a:srgbClr val="999999"/>
                </a:solidFill>
                <a:latin typeface="Georgia"/>
                <a:ea typeface="Georgia"/>
                <a:cs typeface="Georgia"/>
                <a:sym typeface="Georgia"/>
              </a:rPr>
              <a:t>Copyright 2020, Public Advocates Inc. All Rights Reserved. Contact ajongco@publicadvocates.org for permission prior to use.</a:t>
            </a:r>
            <a:endParaRPr sz="900">
              <a:solidFill>
                <a:srgbClr val="999999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rgbClr val="999999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EFEFEF"/>
        </a:solidFill>
      </p:bgPr>
    </p:bg>
    <p:spTree>
      <p:nvGrpSpPr>
        <p:cNvPr id="1247" name="Shape 1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8" name="Google Shape;1248;p98"/>
          <p:cNvSpPr txBox="1"/>
          <p:nvPr/>
        </p:nvSpPr>
        <p:spPr>
          <a:xfrm>
            <a:off x="354938" y="260475"/>
            <a:ext cx="4044000" cy="5973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5400">
                <a:solidFill>
                  <a:srgbClr val="FF9900"/>
                </a:solidFill>
                <a:latin typeface="Questrial"/>
                <a:ea typeface="Questrial"/>
                <a:cs typeface="Questrial"/>
                <a:sym typeface="Questrial"/>
              </a:rPr>
              <a:t>Next Steps</a:t>
            </a:r>
            <a:endParaRPr b="1" sz="5400">
              <a:solidFill>
                <a:srgbClr val="FF9900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  <p:sp>
        <p:nvSpPr>
          <p:cNvPr id="1249" name="Google Shape;1249;p98"/>
          <p:cNvSpPr txBox="1"/>
          <p:nvPr/>
        </p:nvSpPr>
        <p:spPr>
          <a:xfrm>
            <a:off x="4686300" y="0"/>
            <a:ext cx="4519200" cy="5973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5400">
                <a:solidFill>
                  <a:srgbClr val="45818E"/>
                </a:solidFill>
                <a:latin typeface="Questrial"/>
                <a:ea typeface="Questrial"/>
                <a:cs typeface="Questrial"/>
                <a:sym typeface="Questrial"/>
              </a:rPr>
              <a:t>Próximos Pasos</a:t>
            </a:r>
            <a:endParaRPr b="1" sz="5400">
              <a:solidFill>
                <a:srgbClr val="45818E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  <p:cxnSp>
        <p:nvCxnSpPr>
          <p:cNvPr id="1250" name="Google Shape;1250;p98"/>
          <p:cNvCxnSpPr/>
          <p:nvPr/>
        </p:nvCxnSpPr>
        <p:spPr>
          <a:xfrm rot="10800000">
            <a:off x="4600613" y="395569"/>
            <a:ext cx="3900" cy="1621800"/>
          </a:xfrm>
          <a:prstGeom prst="straightConnector1">
            <a:avLst/>
          </a:prstGeom>
          <a:noFill/>
          <a:ln cap="rnd" cmpd="sng" w="12700">
            <a:solidFill>
              <a:srgbClr val="002F4A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251" name="Google Shape;1251;p98"/>
          <p:cNvSpPr txBox="1"/>
          <p:nvPr>
            <p:ph idx="12" type="sldNum"/>
          </p:nvPr>
        </p:nvSpPr>
        <p:spPr>
          <a:xfrm>
            <a:off x="8066775" y="4592700"/>
            <a:ext cx="308100" cy="273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252" name="Google Shape;1252;p98"/>
          <p:cNvSpPr txBox="1"/>
          <p:nvPr/>
        </p:nvSpPr>
        <p:spPr>
          <a:xfrm>
            <a:off x="61538" y="4866525"/>
            <a:ext cx="9144000" cy="2769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75" lIns="68575" spcFirstLastPara="1" rIns="68575" wrap="square" tIns="6857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900">
                <a:solidFill>
                  <a:srgbClr val="999999"/>
                </a:solidFill>
                <a:latin typeface="Georgia"/>
                <a:ea typeface="Georgia"/>
                <a:cs typeface="Georgia"/>
                <a:sym typeface="Georgia"/>
              </a:rPr>
              <a:t>Copyright 2020, Public Advocates Inc. All Rights Reserved. Contact ajongco@publicadvocates.org for permission prior to use.</a:t>
            </a:r>
            <a:endParaRPr sz="900">
              <a:solidFill>
                <a:srgbClr val="999999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rgbClr val="999999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pic>
        <p:nvPicPr>
          <p:cNvPr id="1253" name="Google Shape;1253;p9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782691" y="2806481"/>
            <a:ext cx="1578620" cy="1578620"/>
          </a:xfrm>
          <a:prstGeom prst="rect">
            <a:avLst/>
          </a:prstGeom>
          <a:noFill/>
          <a:ln>
            <a:noFill/>
          </a:ln>
        </p:spPr>
      </p:pic>
      <p:sp>
        <p:nvSpPr>
          <p:cNvPr id="1254" name="Google Shape;1254;p98"/>
          <p:cNvSpPr txBox="1"/>
          <p:nvPr/>
        </p:nvSpPr>
        <p:spPr>
          <a:xfrm>
            <a:off x="5551676" y="1668050"/>
            <a:ext cx="3524400" cy="5973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75" lIns="68575" spcFirstLastPara="1" rIns="68575" wrap="square" tIns="68575">
            <a:noAutofit/>
          </a:bodyPr>
          <a:lstStyle/>
          <a:p>
            <a:pPr indent="-254000" lvl="0" marL="3429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5818E"/>
              </a:buClr>
              <a:buSzPts val="1400"/>
              <a:buFont typeface="Questrial"/>
              <a:buChar char="●"/>
            </a:pPr>
            <a:r>
              <a:rPr lang="en" sz="1400">
                <a:solidFill>
                  <a:srgbClr val="45818E"/>
                </a:solidFill>
                <a:latin typeface="Questrial"/>
                <a:ea typeface="Questrial"/>
                <a:cs typeface="Questrial"/>
                <a:sym typeface="Questrial"/>
              </a:rPr>
              <a:t>Hágase parte de un</a:t>
            </a:r>
            <a:r>
              <a:rPr b="1" lang="en" sz="1400">
                <a:solidFill>
                  <a:srgbClr val="45818E"/>
                </a:solidFill>
                <a:latin typeface="Questrial"/>
                <a:ea typeface="Questrial"/>
                <a:cs typeface="Questrial"/>
                <a:sym typeface="Questrial"/>
              </a:rPr>
              <a:t> </a:t>
            </a:r>
            <a:r>
              <a:rPr lang="en" sz="1400">
                <a:solidFill>
                  <a:srgbClr val="45818E"/>
                </a:solidFill>
                <a:latin typeface="Questrial"/>
                <a:ea typeface="Questrial"/>
                <a:cs typeface="Questrial"/>
                <a:sym typeface="Questrial"/>
              </a:rPr>
              <a:t>Comité </a:t>
            </a:r>
            <a:r>
              <a:rPr lang="en" sz="1400">
                <a:solidFill>
                  <a:srgbClr val="45818E"/>
                </a:solidFill>
                <a:latin typeface="Questrial"/>
                <a:ea typeface="Questrial"/>
                <a:cs typeface="Questrial"/>
                <a:sym typeface="Questrial"/>
              </a:rPr>
              <a:t>Asesor </a:t>
            </a:r>
            <a:r>
              <a:rPr lang="en" sz="1400">
                <a:solidFill>
                  <a:srgbClr val="45818E"/>
                </a:solidFill>
                <a:latin typeface="Questrial"/>
                <a:ea typeface="Questrial"/>
                <a:cs typeface="Questrial"/>
                <a:sym typeface="Questrial"/>
              </a:rPr>
              <a:t>de Estudiantes y Padres o Comité Asesor del Distrito para Aprendices de inglés</a:t>
            </a:r>
            <a:endParaRPr sz="1400">
              <a:solidFill>
                <a:srgbClr val="45818E"/>
              </a:solidFill>
              <a:latin typeface="Questrial"/>
              <a:ea typeface="Questrial"/>
              <a:cs typeface="Questrial"/>
              <a:sym typeface="Questrial"/>
            </a:endParaRPr>
          </a:p>
          <a:p>
            <a:pPr indent="0" lvl="0" marL="3429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rgbClr val="45818E"/>
              </a:solidFill>
              <a:latin typeface="Questrial"/>
              <a:ea typeface="Questrial"/>
              <a:cs typeface="Questrial"/>
              <a:sym typeface="Questrial"/>
            </a:endParaRPr>
          </a:p>
          <a:p>
            <a:pPr indent="-254000" lvl="0" marL="3429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5818E"/>
              </a:buClr>
              <a:buSzPts val="1400"/>
              <a:buFont typeface="Questrial"/>
              <a:buChar char="●"/>
            </a:pPr>
            <a:r>
              <a:rPr lang="en">
                <a:solidFill>
                  <a:srgbClr val="45818E"/>
                </a:solidFill>
                <a:latin typeface="Questrial"/>
                <a:ea typeface="Questrial"/>
                <a:cs typeface="Questrial"/>
                <a:sym typeface="Questrial"/>
              </a:rPr>
              <a:t>¡Involúcrese el próximo año en su distrito en el desarrollo del LCAP!</a:t>
            </a:r>
            <a:endParaRPr>
              <a:solidFill>
                <a:srgbClr val="45818E"/>
              </a:solidFill>
              <a:latin typeface="Questrial"/>
              <a:ea typeface="Questrial"/>
              <a:cs typeface="Questrial"/>
              <a:sym typeface="Questrial"/>
            </a:endParaRPr>
          </a:p>
          <a:p>
            <a:pPr indent="-254000" lvl="0" marL="3429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5818E"/>
              </a:buClr>
              <a:buSzPts val="1400"/>
              <a:buFont typeface="Questrial"/>
              <a:buChar char="●"/>
            </a:pPr>
            <a:r>
              <a:rPr lang="en" sz="1400">
                <a:solidFill>
                  <a:srgbClr val="45818E"/>
                </a:solidFill>
                <a:latin typeface="Questrial"/>
                <a:ea typeface="Questrial"/>
                <a:cs typeface="Questrial"/>
                <a:sym typeface="Questrial"/>
              </a:rPr>
              <a:t>Consulte con la página de web de su distrito para encontrar las fechas de elecciones</a:t>
            </a:r>
            <a:endParaRPr sz="1400">
              <a:solidFill>
                <a:srgbClr val="45818E"/>
              </a:solidFill>
              <a:latin typeface="Questrial"/>
              <a:ea typeface="Questrial"/>
              <a:cs typeface="Questrial"/>
              <a:sym typeface="Questrial"/>
            </a:endParaRPr>
          </a:p>
          <a:p>
            <a:pPr indent="-234950" lvl="1" marL="6858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5818E"/>
              </a:buClr>
              <a:buSzPts val="1100"/>
              <a:buFont typeface="Questrial"/>
              <a:buChar char="○"/>
            </a:pPr>
            <a:r>
              <a:rPr lang="en">
                <a:solidFill>
                  <a:srgbClr val="45818E"/>
                </a:solidFill>
                <a:latin typeface="Questrial"/>
                <a:ea typeface="Questrial"/>
                <a:cs typeface="Questrial"/>
                <a:sym typeface="Questrial"/>
              </a:rPr>
              <a:t>Para Oakand es 19 de Feb</a:t>
            </a:r>
            <a:endParaRPr>
              <a:solidFill>
                <a:srgbClr val="45818E"/>
              </a:solidFill>
              <a:latin typeface="Questrial"/>
              <a:ea typeface="Questrial"/>
              <a:cs typeface="Questrial"/>
              <a:sym typeface="Questrial"/>
            </a:endParaRPr>
          </a:p>
          <a:p>
            <a:pPr indent="0" lvl="0" marL="3429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rgbClr val="45818E"/>
              </a:solidFill>
              <a:latin typeface="Questrial"/>
              <a:ea typeface="Questrial"/>
              <a:cs typeface="Questrial"/>
              <a:sym typeface="Questrial"/>
            </a:endParaRPr>
          </a:p>
          <a:p>
            <a:pPr indent="0" lvl="0" marL="3429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rgbClr val="45818E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  <p:sp>
        <p:nvSpPr>
          <p:cNvPr id="1255" name="Google Shape;1255;p98"/>
          <p:cNvSpPr txBox="1"/>
          <p:nvPr/>
        </p:nvSpPr>
        <p:spPr>
          <a:xfrm>
            <a:off x="644963" y="1457325"/>
            <a:ext cx="2922300" cy="10188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75" lIns="68575" spcFirstLastPara="1" rIns="68575" wrap="square" tIns="68575">
            <a:noAutofit/>
          </a:bodyPr>
          <a:lstStyle/>
          <a:p>
            <a:pPr indent="-254000" lvl="0" marL="3429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9900"/>
              </a:buClr>
              <a:buSzPts val="1400"/>
              <a:buFont typeface="Questrial"/>
              <a:buChar char="●"/>
            </a:pPr>
            <a:r>
              <a:rPr lang="en" sz="1400">
                <a:solidFill>
                  <a:srgbClr val="FF9900"/>
                </a:solidFill>
                <a:latin typeface="Questrial"/>
                <a:ea typeface="Questrial"/>
                <a:cs typeface="Questrial"/>
                <a:sym typeface="Questrial"/>
              </a:rPr>
              <a:t>Join the Parent Student Advisory Committee, District English Learner Advisory Committee or your School Site Council.</a:t>
            </a:r>
            <a:endParaRPr sz="1400">
              <a:solidFill>
                <a:srgbClr val="FF9900"/>
              </a:solidFill>
              <a:latin typeface="Questrial"/>
              <a:ea typeface="Questrial"/>
              <a:cs typeface="Questrial"/>
              <a:sym typeface="Questrial"/>
            </a:endParaRPr>
          </a:p>
          <a:p>
            <a:pPr indent="-234950" lvl="0" marL="3429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9900"/>
              </a:buClr>
              <a:buSzPts val="1100"/>
              <a:buFont typeface="Questrial"/>
              <a:buChar char="●"/>
            </a:pPr>
            <a:r>
              <a:rPr lang="en">
                <a:solidFill>
                  <a:srgbClr val="FF9900"/>
                </a:solidFill>
                <a:latin typeface="Questrial"/>
                <a:ea typeface="Questrial"/>
                <a:cs typeface="Questrial"/>
                <a:sym typeface="Questrial"/>
              </a:rPr>
              <a:t>Engage in the development of your district’s LCAP!</a:t>
            </a:r>
            <a:endParaRPr>
              <a:solidFill>
                <a:srgbClr val="FF9900"/>
              </a:solidFill>
              <a:latin typeface="Questrial"/>
              <a:ea typeface="Questrial"/>
              <a:cs typeface="Questrial"/>
              <a:sym typeface="Questrial"/>
            </a:endParaRPr>
          </a:p>
          <a:p>
            <a:pPr indent="0" lvl="0" marL="3429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rgbClr val="FF9900"/>
              </a:solidFill>
              <a:latin typeface="Questrial"/>
              <a:ea typeface="Questrial"/>
              <a:cs typeface="Questrial"/>
              <a:sym typeface="Questrial"/>
            </a:endParaRPr>
          </a:p>
          <a:p>
            <a:pPr indent="-254000" lvl="0" marL="3429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9900"/>
              </a:buClr>
              <a:buSzPts val="1400"/>
              <a:buFont typeface="Questrial"/>
              <a:buChar char="●"/>
            </a:pPr>
            <a:r>
              <a:rPr lang="en">
                <a:solidFill>
                  <a:srgbClr val="FF9900"/>
                </a:solidFill>
                <a:latin typeface="Questrial"/>
                <a:ea typeface="Questrial"/>
                <a:cs typeface="Questrial"/>
                <a:sym typeface="Questrial"/>
              </a:rPr>
              <a:t>DO NOW: Find out when the next district meetings </a:t>
            </a:r>
            <a:r>
              <a:rPr lang="en">
                <a:solidFill>
                  <a:srgbClr val="FF9900"/>
                </a:solidFill>
                <a:latin typeface="Questrial"/>
                <a:ea typeface="Questrial"/>
                <a:cs typeface="Questrial"/>
                <a:sym typeface="Questrial"/>
              </a:rPr>
              <a:t>are</a:t>
            </a:r>
            <a:endParaRPr>
              <a:solidFill>
                <a:srgbClr val="FF9900"/>
              </a:solidFill>
              <a:latin typeface="Questrial"/>
              <a:ea typeface="Questrial"/>
              <a:cs typeface="Questrial"/>
              <a:sym typeface="Questrial"/>
            </a:endParaRPr>
          </a:p>
          <a:p>
            <a:pPr indent="-234950" lvl="1" marL="6858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9900"/>
              </a:buClr>
              <a:buSzPts val="1100"/>
              <a:buFont typeface="Questrial"/>
              <a:buChar char="○"/>
            </a:pPr>
            <a:r>
              <a:rPr lang="en">
                <a:solidFill>
                  <a:srgbClr val="FF9900"/>
                </a:solidFill>
                <a:latin typeface="Questrial"/>
                <a:ea typeface="Questrial"/>
                <a:cs typeface="Questrial"/>
                <a:sym typeface="Questrial"/>
              </a:rPr>
              <a:t>Oakland - Feb 19 LCAP</a:t>
            </a:r>
            <a:endParaRPr>
              <a:solidFill>
                <a:srgbClr val="FF9900"/>
              </a:solidFill>
              <a:latin typeface="Questrial"/>
              <a:ea typeface="Questrial"/>
              <a:cs typeface="Questrial"/>
              <a:sym typeface="Questrial"/>
            </a:endParaRPr>
          </a:p>
          <a:p>
            <a:pPr indent="0" lvl="0" marL="3429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rgbClr val="FF9900"/>
              </a:solidFill>
              <a:latin typeface="Questrial"/>
              <a:ea typeface="Questrial"/>
              <a:cs typeface="Questrial"/>
              <a:sym typeface="Questrial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rgbClr val="FF9900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FFFFFF"/>
        </a:solidFill>
      </p:bgPr>
    </p:bg>
    <p:spTree>
      <p:nvGrpSpPr>
        <p:cNvPr id="1259" name="Shape 1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0" name="Google Shape;1260;p99"/>
          <p:cNvSpPr txBox="1"/>
          <p:nvPr/>
        </p:nvSpPr>
        <p:spPr>
          <a:xfrm>
            <a:off x="2963805" y="1457315"/>
            <a:ext cx="3216300" cy="2276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127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rgbClr val="31394D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cxnSp>
        <p:nvCxnSpPr>
          <p:cNvPr id="1261" name="Google Shape;1261;p99"/>
          <p:cNvCxnSpPr>
            <a:stCxn id="1261" idx="2"/>
          </p:cNvCxnSpPr>
          <p:nvPr/>
        </p:nvCxnSpPr>
        <p:spPr>
          <a:xfrm rot="10800000">
            <a:off x="4601737" y="512908"/>
            <a:ext cx="0" cy="673500"/>
          </a:xfrm>
          <a:prstGeom prst="straightConnector1">
            <a:avLst/>
          </a:prstGeom>
          <a:noFill/>
          <a:ln cap="rnd" cmpd="sng" w="12700">
            <a:solidFill>
              <a:srgbClr val="002F4A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262" name="Google Shape;1262;p99"/>
          <p:cNvSpPr txBox="1"/>
          <p:nvPr/>
        </p:nvSpPr>
        <p:spPr>
          <a:xfrm>
            <a:off x="61538" y="4866525"/>
            <a:ext cx="9144000" cy="2769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75" lIns="68575" spcFirstLastPara="1" rIns="68575" wrap="square" tIns="6857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rgbClr val="999999"/>
                </a:solidFill>
                <a:latin typeface="Georgia"/>
                <a:ea typeface="Georgia"/>
                <a:cs typeface="Georgia"/>
                <a:sym typeface="Georgia"/>
              </a:rPr>
              <a:t>Copyright 2019, Public Advocates Inc. All Rights Reserved. Contact cgerges@publicadvocates.org for permission prior to use.</a:t>
            </a:r>
            <a:endParaRPr sz="900">
              <a:solidFill>
                <a:srgbClr val="999999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1263" name="Google Shape;1263;p99"/>
          <p:cNvSpPr txBox="1"/>
          <p:nvPr/>
        </p:nvSpPr>
        <p:spPr>
          <a:xfrm>
            <a:off x="1074550" y="1802250"/>
            <a:ext cx="6955800" cy="1476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264" name="Google Shape;1264;p99"/>
          <p:cNvPicPr preferRelativeResize="0"/>
          <p:nvPr/>
        </p:nvPicPr>
        <p:blipFill>
          <a:blip r:embed="rId3">
            <a:alphaModFix amt="79000"/>
          </a:blip>
          <a:stretch>
            <a:fillRect/>
          </a:stretch>
        </p:blipFill>
        <p:spPr>
          <a:xfrm>
            <a:off x="29725" y="1363276"/>
            <a:ext cx="9144001" cy="3780149"/>
          </a:xfrm>
          <a:prstGeom prst="rect">
            <a:avLst/>
          </a:prstGeom>
          <a:noFill/>
          <a:ln>
            <a:noFill/>
          </a:ln>
        </p:spPr>
      </p:pic>
      <p:sp>
        <p:nvSpPr>
          <p:cNvPr id="1265" name="Google Shape;1265;p99"/>
          <p:cNvSpPr txBox="1"/>
          <p:nvPr/>
        </p:nvSpPr>
        <p:spPr>
          <a:xfrm>
            <a:off x="705975" y="326475"/>
            <a:ext cx="7476300" cy="8601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rgbClr val="FF9900"/>
              </a:solidFill>
              <a:latin typeface="Questrial"/>
              <a:ea typeface="Questrial"/>
              <a:cs typeface="Questrial"/>
              <a:sym typeface="Questrial"/>
            </a:endParaRPr>
          </a:p>
          <a:p>
            <a:pPr indent="0" lvl="0" marL="0" rtl="0" algn="ctr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FF9900"/>
                </a:solidFill>
                <a:latin typeface="Questrial"/>
                <a:ea typeface="Questrial"/>
                <a:cs typeface="Questrial"/>
                <a:sym typeface="Questrial"/>
              </a:rPr>
              <a:t>www.publicadvocates.org/WeMakeLCFFWork</a:t>
            </a:r>
            <a:endParaRPr sz="2400">
              <a:solidFill>
                <a:srgbClr val="FF9900"/>
              </a:solidFill>
              <a:latin typeface="Questrial"/>
              <a:ea typeface="Questrial"/>
              <a:cs typeface="Questrial"/>
              <a:sym typeface="Questrial"/>
            </a:endParaRPr>
          </a:p>
          <a:p>
            <a:pPr indent="0" lvl="0" marL="342900" rtl="0" algn="l">
              <a:lnSpc>
                <a:spcPct val="100000"/>
              </a:lnSpc>
              <a:spcBef>
                <a:spcPts val="800"/>
              </a:spcBef>
              <a:spcAft>
                <a:spcPts val="800"/>
              </a:spcAft>
              <a:buNone/>
            </a:pPr>
            <a:br>
              <a:rPr lang="en" sz="1500">
                <a:solidFill>
                  <a:srgbClr val="FF9900"/>
                </a:solidFill>
                <a:latin typeface="Questrial"/>
                <a:ea typeface="Questrial"/>
                <a:cs typeface="Questrial"/>
                <a:sym typeface="Questrial"/>
              </a:rPr>
            </a:br>
            <a:endParaRPr sz="1500">
              <a:solidFill>
                <a:srgbClr val="FF9900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FFFFFF"/>
        </a:solidFill>
      </p:bgPr>
    </p:bg>
    <p:spTree>
      <p:nvGrpSpPr>
        <p:cNvPr id="1269" name="Shape 12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0" name="Google Shape;1270;p100"/>
          <p:cNvSpPr txBox="1"/>
          <p:nvPr/>
        </p:nvSpPr>
        <p:spPr>
          <a:xfrm>
            <a:off x="130744" y="156019"/>
            <a:ext cx="4537200" cy="1065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</a:pPr>
            <a:r>
              <a:t/>
            </a:r>
            <a:endParaRPr b="1" i="0" sz="2700" u="none" cap="none" strike="noStrike">
              <a:solidFill>
                <a:srgbClr val="757575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" sz="3600" u="none" cap="none" strike="noStrike">
                <a:solidFill>
                  <a:srgbClr val="FF9900"/>
                </a:solidFill>
                <a:latin typeface="Questrial"/>
                <a:ea typeface="Questrial"/>
                <a:cs typeface="Questrial"/>
                <a:sym typeface="Questrial"/>
              </a:rPr>
              <a:t>Questions?</a:t>
            </a:r>
            <a:endParaRPr sz="3600">
              <a:solidFill>
                <a:srgbClr val="FF9900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  <p:sp>
        <p:nvSpPr>
          <p:cNvPr id="1271" name="Google Shape;1271;p100"/>
          <p:cNvSpPr txBox="1"/>
          <p:nvPr/>
        </p:nvSpPr>
        <p:spPr>
          <a:xfrm>
            <a:off x="2963805" y="1457315"/>
            <a:ext cx="3216300" cy="2276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266700" lvl="0" marL="469900" marR="0" rtl="0" algn="ctr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b="1" lang="en" sz="1400">
                <a:solidFill>
                  <a:srgbClr val="134F5C"/>
                </a:solidFill>
                <a:latin typeface="Questrial"/>
                <a:ea typeface="Questrial"/>
                <a:cs typeface="Questrial"/>
                <a:sym typeface="Questrial"/>
              </a:rPr>
              <a:t>Sasha Shane</a:t>
            </a:r>
            <a:endParaRPr b="1" sz="1100">
              <a:solidFill>
                <a:srgbClr val="134F5C"/>
              </a:solidFill>
              <a:latin typeface="Questrial"/>
              <a:ea typeface="Questrial"/>
              <a:cs typeface="Questrial"/>
              <a:sym typeface="Questrial"/>
            </a:endParaRPr>
          </a:p>
          <a:p>
            <a:pPr indent="-266700" lvl="0" marL="469900" marR="0" rtl="0" algn="ctr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lang="en" sz="1400">
                <a:solidFill>
                  <a:srgbClr val="134F5C"/>
                </a:solidFill>
                <a:latin typeface="Questrial"/>
                <a:ea typeface="Questrial"/>
                <a:cs typeface="Questrial"/>
                <a:sym typeface="Questrial"/>
              </a:rPr>
              <a:t>(510) 878 - 8990</a:t>
            </a:r>
            <a:endParaRPr sz="1100">
              <a:solidFill>
                <a:srgbClr val="134F5C"/>
              </a:solidFill>
              <a:latin typeface="Questrial"/>
              <a:ea typeface="Questrial"/>
              <a:cs typeface="Questrial"/>
              <a:sym typeface="Questrial"/>
            </a:endParaRPr>
          </a:p>
          <a:p>
            <a:pPr indent="-266700" lvl="0" marL="469900" marR="0" rtl="0" algn="ctr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lang="en" sz="1400" u="sng">
                <a:solidFill>
                  <a:schemeClr val="hlink"/>
                </a:solidFill>
                <a:latin typeface="Questrial"/>
                <a:ea typeface="Questrial"/>
                <a:cs typeface="Questrial"/>
                <a:sym typeface="Questrial"/>
                <a:hlinkClick r:id="rId3"/>
              </a:rPr>
              <a:t>sasha@bayareaplan.org</a:t>
            </a:r>
            <a:endParaRPr sz="1400">
              <a:solidFill>
                <a:srgbClr val="134F5C"/>
              </a:solidFill>
              <a:latin typeface="Questrial"/>
              <a:ea typeface="Questrial"/>
              <a:cs typeface="Questrial"/>
              <a:sym typeface="Quest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b="1" lang="en" sz="1400">
                <a:solidFill>
                  <a:srgbClr val="134F5C"/>
                </a:solidFill>
                <a:latin typeface="Questrial"/>
                <a:ea typeface="Questrial"/>
                <a:cs typeface="Questrial"/>
                <a:sym typeface="Questrial"/>
              </a:rPr>
              <a:t>Angelica Jongco</a:t>
            </a:r>
            <a:endParaRPr b="1" sz="1400">
              <a:solidFill>
                <a:srgbClr val="134F5C"/>
              </a:solidFill>
              <a:latin typeface="Questrial"/>
              <a:ea typeface="Questrial"/>
              <a:cs typeface="Questrial"/>
              <a:sym typeface="Questrial"/>
            </a:endParaRPr>
          </a:p>
          <a:p>
            <a:pPr indent="-266700" lvl="0" marL="469900" marR="0" rtl="0" algn="ctr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lang="en" sz="1400">
                <a:solidFill>
                  <a:srgbClr val="134F5C"/>
                </a:solidFill>
                <a:latin typeface="Questrial"/>
                <a:ea typeface="Questrial"/>
                <a:cs typeface="Questrial"/>
                <a:sym typeface="Questrial"/>
              </a:rPr>
              <a:t>(415) 625 - 84</a:t>
            </a:r>
            <a:r>
              <a:rPr lang="en">
                <a:solidFill>
                  <a:srgbClr val="134F5C"/>
                </a:solidFill>
                <a:latin typeface="Questrial"/>
                <a:ea typeface="Questrial"/>
                <a:cs typeface="Questrial"/>
                <a:sym typeface="Questrial"/>
              </a:rPr>
              <a:t>57</a:t>
            </a:r>
            <a:endParaRPr sz="1400">
              <a:solidFill>
                <a:srgbClr val="134F5C"/>
              </a:solidFill>
              <a:latin typeface="Questrial"/>
              <a:ea typeface="Questrial"/>
              <a:cs typeface="Questrial"/>
              <a:sym typeface="Questrial"/>
            </a:endParaRPr>
          </a:p>
          <a:p>
            <a:pPr indent="-266700" lvl="0" marL="469900" marR="0" rtl="0" algn="ctr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lang="en" sz="1400" u="sng">
                <a:solidFill>
                  <a:schemeClr val="hlink"/>
                </a:solidFill>
                <a:latin typeface="Questrial"/>
                <a:ea typeface="Questrial"/>
                <a:cs typeface="Questrial"/>
                <a:sym typeface="Questrial"/>
                <a:hlinkClick r:id="rId4"/>
              </a:rPr>
              <a:t>ajongco@publicadvocates.org</a:t>
            </a:r>
            <a:endParaRPr sz="1400">
              <a:solidFill>
                <a:srgbClr val="03A1A4"/>
              </a:solidFill>
              <a:latin typeface="Questrial"/>
              <a:ea typeface="Questrial"/>
              <a:cs typeface="Questrial"/>
              <a:sym typeface="Questrial"/>
            </a:endParaRPr>
          </a:p>
          <a:p>
            <a:pPr indent="-266700" lvl="0" marL="469900" marR="0" rtl="0" algn="ctr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rgbClr val="03A1A4"/>
              </a:solidFill>
              <a:latin typeface="Questrial"/>
              <a:ea typeface="Questrial"/>
              <a:cs typeface="Questrial"/>
              <a:sym typeface="Questrial"/>
            </a:endParaRPr>
          </a:p>
          <a:p>
            <a:pPr indent="0" lvl="0" marL="127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rgbClr val="31394D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cxnSp>
        <p:nvCxnSpPr>
          <p:cNvPr id="1272" name="Google Shape;1272;p100"/>
          <p:cNvCxnSpPr>
            <a:stCxn id="1272" idx="2"/>
          </p:cNvCxnSpPr>
          <p:nvPr/>
        </p:nvCxnSpPr>
        <p:spPr>
          <a:xfrm rot="10800000">
            <a:off x="4601737" y="512908"/>
            <a:ext cx="0" cy="673500"/>
          </a:xfrm>
          <a:prstGeom prst="straightConnector1">
            <a:avLst/>
          </a:prstGeom>
          <a:noFill/>
          <a:ln cap="rnd" cmpd="sng" w="12700">
            <a:solidFill>
              <a:srgbClr val="002F4A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273" name="Google Shape;1273;p100"/>
          <p:cNvSpPr txBox="1"/>
          <p:nvPr/>
        </p:nvSpPr>
        <p:spPr>
          <a:xfrm>
            <a:off x="5176346" y="190788"/>
            <a:ext cx="3427500" cy="9957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</a:pPr>
            <a:r>
              <a:t/>
            </a:r>
            <a:endParaRPr b="1" i="0" sz="2700" u="none" cap="none" strike="noStrike">
              <a:solidFill>
                <a:srgbClr val="D9C4B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" sz="3600" u="none" cap="none" strike="noStrike">
                <a:solidFill>
                  <a:srgbClr val="45818E"/>
                </a:solidFill>
                <a:latin typeface="Questrial"/>
                <a:ea typeface="Questrial"/>
                <a:cs typeface="Questrial"/>
                <a:sym typeface="Questrial"/>
              </a:rPr>
              <a:t>¿Preguntas?</a:t>
            </a:r>
            <a:endParaRPr sz="3600">
              <a:solidFill>
                <a:srgbClr val="45818E"/>
              </a:solidFill>
              <a:latin typeface="Questrial"/>
              <a:ea typeface="Questrial"/>
              <a:cs typeface="Questrial"/>
              <a:sym typeface="Quest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31394D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grpSp>
        <p:nvGrpSpPr>
          <p:cNvPr id="1274" name="Google Shape;1274;p100"/>
          <p:cNvGrpSpPr/>
          <p:nvPr/>
        </p:nvGrpSpPr>
        <p:grpSpPr>
          <a:xfrm>
            <a:off x="1530125" y="2292071"/>
            <a:ext cx="942830" cy="870595"/>
            <a:chOff x="764723" y="2277144"/>
            <a:chExt cx="662100" cy="662100"/>
          </a:xfrm>
        </p:grpSpPr>
        <p:sp>
          <p:nvSpPr>
            <p:cNvPr id="1275" name="Google Shape;1275;p100"/>
            <p:cNvSpPr/>
            <p:nvPr/>
          </p:nvSpPr>
          <p:spPr>
            <a:xfrm>
              <a:off x="764723" y="2277144"/>
              <a:ext cx="662100" cy="662100"/>
            </a:xfrm>
            <a:prstGeom prst="ellipse">
              <a:avLst/>
            </a:prstGeom>
            <a:solidFill>
              <a:srgbClr val="45818E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1276" name="Google Shape;1276;p100"/>
            <p:cNvPicPr preferRelativeResize="0"/>
            <p:nvPr/>
          </p:nvPicPr>
          <p:blipFill rotWithShape="1">
            <a:blip r:embed="rId5">
              <a:alphaModFix/>
            </a:blip>
            <a:srcRect b="0" l="0" r="0" t="0"/>
            <a:stretch/>
          </p:blipFill>
          <p:spPr>
            <a:xfrm>
              <a:off x="896554" y="2408975"/>
              <a:ext cx="398394" cy="398394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1277" name="Google Shape;1277;p100"/>
          <p:cNvGrpSpPr/>
          <p:nvPr/>
        </p:nvGrpSpPr>
        <p:grpSpPr>
          <a:xfrm>
            <a:off x="6946569" y="2292127"/>
            <a:ext cx="942830" cy="870595"/>
            <a:chOff x="764723" y="2277144"/>
            <a:chExt cx="662100" cy="662100"/>
          </a:xfrm>
        </p:grpSpPr>
        <p:sp>
          <p:nvSpPr>
            <p:cNvPr id="1278" name="Google Shape;1278;p100"/>
            <p:cNvSpPr/>
            <p:nvPr/>
          </p:nvSpPr>
          <p:spPr>
            <a:xfrm>
              <a:off x="764723" y="2277144"/>
              <a:ext cx="662100" cy="662100"/>
            </a:xfrm>
            <a:prstGeom prst="ellipse">
              <a:avLst/>
            </a:prstGeom>
            <a:solidFill>
              <a:srgbClr val="FF9900"/>
            </a:solidFill>
            <a:ln cap="flat" cmpd="sng" w="9525">
              <a:solidFill>
                <a:srgbClr val="FF99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1279" name="Google Shape;1279;p100"/>
            <p:cNvPicPr preferRelativeResize="0"/>
            <p:nvPr/>
          </p:nvPicPr>
          <p:blipFill rotWithShape="1">
            <a:blip r:embed="rId5">
              <a:alphaModFix/>
            </a:blip>
            <a:srcRect b="0" l="0" r="0" t="0"/>
            <a:stretch/>
          </p:blipFill>
          <p:spPr>
            <a:xfrm>
              <a:off x="896554" y="2408975"/>
              <a:ext cx="398394" cy="398394"/>
            </a:xfrm>
            <a:prstGeom prst="rect">
              <a:avLst/>
            </a:prstGeom>
            <a:noFill/>
            <a:ln cap="flat" cmpd="sng" w="9525">
              <a:solidFill>
                <a:srgbClr val="FF9900"/>
              </a:solidFill>
              <a:prstDash val="solid"/>
              <a:round/>
              <a:headEnd len="sm" w="sm" type="none"/>
              <a:tailEnd len="sm" w="sm" type="none"/>
            </a:ln>
          </p:spPr>
        </p:pic>
      </p:grpSp>
      <p:sp>
        <p:nvSpPr>
          <p:cNvPr id="1280" name="Google Shape;1280;p100"/>
          <p:cNvSpPr txBox="1"/>
          <p:nvPr/>
        </p:nvSpPr>
        <p:spPr>
          <a:xfrm>
            <a:off x="61538" y="4866525"/>
            <a:ext cx="9144000" cy="2769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75" lIns="68575" spcFirstLastPara="1" rIns="68575" wrap="square" tIns="6857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rgbClr val="999999"/>
                </a:solidFill>
                <a:latin typeface="Georgia"/>
                <a:ea typeface="Georgia"/>
                <a:cs typeface="Georgia"/>
                <a:sym typeface="Georgia"/>
              </a:rPr>
              <a:t>Copyright 2020, Public Advocates Inc. All Rights Reserved. Contact ajongco@publicadvocates.org for permission prior to use.</a:t>
            </a:r>
            <a:endParaRPr sz="900">
              <a:solidFill>
                <a:srgbClr val="999999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pic>
        <p:nvPicPr>
          <p:cNvPr id="1281" name="Google Shape;1281;p100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2584472" y="3816478"/>
            <a:ext cx="1719884" cy="967444"/>
          </a:xfrm>
          <a:prstGeom prst="rect">
            <a:avLst/>
          </a:prstGeom>
          <a:noFill/>
          <a:ln>
            <a:noFill/>
          </a:ln>
        </p:spPr>
      </p:pic>
      <p:pic>
        <p:nvPicPr>
          <p:cNvPr id="1282" name="Google Shape;1282;p100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4946531" y="4001812"/>
            <a:ext cx="2000007" cy="59675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EFEFEF"/>
        </a:solidFill>
      </p:bgPr>
    </p:bg>
    <p:spTree>
      <p:nvGrpSpPr>
        <p:cNvPr id="1286" name="Shape 12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7" name="Google Shape;1287;p101"/>
          <p:cNvSpPr txBox="1"/>
          <p:nvPr>
            <p:ph type="title"/>
          </p:nvPr>
        </p:nvSpPr>
        <p:spPr>
          <a:xfrm>
            <a:off x="4910794" y="413813"/>
            <a:ext cx="3933300" cy="616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4500">
                <a:solidFill>
                  <a:srgbClr val="45818E"/>
                </a:solidFill>
                <a:latin typeface="Questrial"/>
                <a:ea typeface="Questrial"/>
                <a:cs typeface="Questrial"/>
                <a:sym typeface="Questrial"/>
              </a:rPr>
              <a:t>Comparta con el grupo en una palabra cómo se siente</a:t>
            </a:r>
            <a:endParaRPr b="1" sz="4500">
              <a:solidFill>
                <a:srgbClr val="45818E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  <p:sp>
        <p:nvSpPr>
          <p:cNvPr id="1288" name="Google Shape;1288;p101"/>
          <p:cNvSpPr txBox="1"/>
          <p:nvPr>
            <p:ph idx="12" type="sldNum"/>
          </p:nvPr>
        </p:nvSpPr>
        <p:spPr>
          <a:xfrm>
            <a:off x="8192591" y="4441200"/>
            <a:ext cx="332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289" name="Google Shape;1289;p101"/>
          <p:cNvSpPr txBox="1"/>
          <p:nvPr/>
        </p:nvSpPr>
        <p:spPr>
          <a:xfrm>
            <a:off x="61538" y="4866525"/>
            <a:ext cx="9144000" cy="2769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75" lIns="68575" spcFirstLastPara="1" rIns="68575" wrap="square" tIns="6857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900">
                <a:solidFill>
                  <a:srgbClr val="999999"/>
                </a:solidFill>
                <a:latin typeface="Georgia"/>
                <a:ea typeface="Georgia"/>
                <a:cs typeface="Georgia"/>
                <a:sym typeface="Georgia"/>
              </a:rPr>
              <a:t>Copyright 2020, Public Advocates Inc. All Rights Reserved. Contact ajongco@publicadvocates.org for permission prior to use.</a:t>
            </a:r>
            <a:endParaRPr sz="900">
              <a:solidFill>
                <a:srgbClr val="999999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rgbClr val="999999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1290" name="Google Shape;1290;p101"/>
          <p:cNvSpPr txBox="1"/>
          <p:nvPr/>
        </p:nvSpPr>
        <p:spPr>
          <a:xfrm>
            <a:off x="556950" y="468206"/>
            <a:ext cx="3329700" cy="11172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75" lIns="68575" spcFirstLastPara="1" rIns="68575" wrap="square" tIns="6857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4500">
                <a:solidFill>
                  <a:srgbClr val="FF9900"/>
                </a:solidFill>
                <a:latin typeface="Questrial"/>
                <a:ea typeface="Questrial"/>
                <a:cs typeface="Questrial"/>
                <a:sym typeface="Questrial"/>
              </a:rPr>
              <a:t>Share with the group how you are feeling in one word</a:t>
            </a:r>
            <a:endParaRPr b="1" sz="4500">
              <a:solidFill>
                <a:srgbClr val="FF9900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  <p:cxnSp>
        <p:nvCxnSpPr>
          <p:cNvPr id="1291" name="Google Shape;1291;p101"/>
          <p:cNvCxnSpPr/>
          <p:nvPr/>
        </p:nvCxnSpPr>
        <p:spPr>
          <a:xfrm rot="10800000">
            <a:off x="4561125" y="413738"/>
            <a:ext cx="21900" cy="4064700"/>
          </a:xfrm>
          <a:prstGeom prst="straightConnector1">
            <a:avLst/>
          </a:prstGeom>
          <a:noFill/>
          <a:ln cap="rnd" cmpd="sng" w="12700">
            <a:solidFill>
              <a:srgbClr val="002F4A"/>
            </a:solidFill>
            <a:prstDash val="solid"/>
            <a:round/>
            <a:headEnd len="sm" w="sm" type="none"/>
            <a:tailEnd len="sm" w="sm" type="none"/>
          </a:ln>
        </p:spPr>
      </p:cxn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EFEFEF"/>
        </a:solidFill>
      </p:bgPr>
    </p:bg>
    <p:spTree>
      <p:nvGrpSpPr>
        <p:cNvPr id="782" name="Shape 7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3" name="Google Shape;783;p60"/>
          <p:cNvSpPr txBox="1"/>
          <p:nvPr>
            <p:ph idx="12" type="sldNum"/>
          </p:nvPr>
        </p:nvSpPr>
        <p:spPr>
          <a:xfrm>
            <a:off x="8386163" y="4556306"/>
            <a:ext cx="193200" cy="273900"/>
          </a:xfrm>
          <a:prstGeom prst="rect">
            <a:avLst/>
          </a:prstGeom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784" name="Google Shape;784;p60"/>
          <p:cNvSpPr txBox="1"/>
          <p:nvPr/>
        </p:nvSpPr>
        <p:spPr>
          <a:xfrm>
            <a:off x="0" y="226313"/>
            <a:ext cx="2494200" cy="38169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rtl="0" algn="r">
              <a:spcBef>
                <a:spcPts val="500"/>
              </a:spcBef>
              <a:spcAft>
                <a:spcPts val="0"/>
              </a:spcAft>
              <a:buNone/>
            </a:pPr>
            <a:r>
              <a:t/>
            </a:r>
            <a:endParaRPr b="1" sz="1400">
              <a:solidFill>
                <a:srgbClr val="FF9900"/>
              </a:solidFill>
              <a:latin typeface="Questrial"/>
              <a:ea typeface="Questrial"/>
              <a:cs typeface="Questrial"/>
              <a:sym typeface="Questrial"/>
            </a:endParaRPr>
          </a:p>
          <a:p>
            <a:pPr indent="0" lvl="0" marL="0" rtl="0" algn="r">
              <a:spcBef>
                <a:spcPts val="500"/>
              </a:spcBef>
              <a:spcAft>
                <a:spcPts val="0"/>
              </a:spcAft>
              <a:buNone/>
            </a:pPr>
            <a:r>
              <a:t/>
            </a:r>
            <a:endParaRPr b="1" sz="1400">
              <a:solidFill>
                <a:srgbClr val="FF9900"/>
              </a:solidFill>
              <a:latin typeface="Questrial"/>
              <a:ea typeface="Questrial"/>
              <a:cs typeface="Questrial"/>
              <a:sym typeface="Questrial"/>
            </a:endParaRPr>
          </a:p>
          <a:p>
            <a:pPr indent="0" lvl="0" marL="0" rtl="0" algn="r">
              <a:spcBef>
                <a:spcPts val="50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9900"/>
                </a:solidFill>
                <a:latin typeface="Questrial"/>
                <a:ea typeface="Questrial"/>
                <a:cs typeface="Questrial"/>
                <a:sym typeface="Questrial"/>
              </a:rPr>
              <a:t>9</a:t>
            </a:r>
            <a:r>
              <a:rPr lang="en" sz="1400">
                <a:solidFill>
                  <a:srgbClr val="FF9900"/>
                </a:solidFill>
                <a:latin typeface="Questrial"/>
                <a:ea typeface="Questrial"/>
                <a:cs typeface="Questrial"/>
                <a:sym typeface="Questrial"/>
              </a:rPr>
              <a:t>:</a:t>
            </a:r>
            <a:r>
              <a:rPr lang="en">
                <a:solidFill>
                  <a:srgbClr val="FF9900"/>
                </a:solidFill>
                <a:latin typeface="Questrial"/>
                <a:ea typeface="Questrial"/>
                <a:cs typeface="Questrial"/>
                <a:sym typeface="Questrial"/>
              </a:rPr>
              <a:t>3</a:t>
            </a:r>
            <a:r>
              <a:rPr lang="en" sz="1400">
                <a:solidFill>
                  <a:srgbClr val="FF9900"/>
                </a:solidFill>
                <a:latin typeface="Questrial"/>
                <a:ea typeface="Questrial"/>
                <a:cs typeface="Questrial"/>
                <a:sym typeface="Questrial"/>
              </a:rPr>
              <a:t>0-9:50am  (</a:t>
            </a:r>
            <a:r>
              <a:rPr lang="en">
                <a:solidFill>
                  <a:srgbClr val="FF9900"/>
                </a:solidFill>
                <a:latin typeface="Questrial"/>
                <a:ea typeface="Questrial"/>
                <a:cs typeface="Questrial"/>
                <a:sym typeface="Questrial"/>
              </a:rPr>
              <a:t>20</a:t>
            </a:r>
            <a:r>
              <a:rPr lang="en" sz="1400">
                <a:solidFill>
                  <a:srgbClr val="FF9900"/>
                </a:solidFill>
                <a:latin typeface="Questrial"/>
                <a:ea typeface="Questrial"/>
                <a:cs typeface="Questrial"/>
                <a:sym typeface="Questrial"/>
              </a:rPr>
              <a:t> min) </a:t>
            </a:r>
            <a:endParaRPr sz="1400">
              <a:solidFill>
                <a:srgbClr val="FF9900"/>
              </a:solidFill>
              <a:latin typeface="Questrial"/>
              <a:ea typeface="Questrial"/>
              <a:cs typeface="Questrial"/>
              <a:sym typeface="Questrial"/>
            </a:endParaRPr>
          </a:p>
          <a:p>
            <a:pPr indent="0" lvl="0" marL="0" rtl="0" algn="l">
              <a:spcBef>
                <a:spcPts val="50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rgbClr val="FF9900"/>
              </a:solidFill>
              <a:latin typeface="Questrial"/>
              <a:ea typeface="Questrial"/>
              <a:cs typeface="Questrial"/>
              <a:sym typeface="Questrial"/>
            </a:endParaRPr>
          </a:p>
          <a:p>
            <a:pPr indent="0" lvl="0" marL="0" rtl="0" algn="r">
              <a:spcBef>
                <a:spcPts val="50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9900"/>
                </a:solidFill>
                <a:latin typeface="Questrial"/>
                <a:ea typeface="Questrial"/>
                <a:cs typeface="Questrial"/>
                <a:sym typeface="Questrial"/>
              </a:rPr>
              <a:t>9</a:t>
            </a:r>
            <a:r>
              <a:rPr lang="en" sz="1400">
                <a:solidFill>
                  <a:srgbClr val="FF9900"/>
                </a:solidFill>
                <a:latin typeface="Questrial"/>
                <a:ea typeface="Questrial"/>
                <a:cs typeface="Questrial"/>
                <a:sym typeface="Questrial"/>
              </a:rPr>
              <a:t>:</a:t>
            </a:r>
            <a:r>
              <a:rPr lang="en">
                <a:solidFill>
                  <a:srgbClr val="FF9900"/>
                </a:solidFill>
                <a:latin typeface="Questrial"/>
                <a:ea typeface="Questrial"/>
                <a:cs typeface="Questrial"/>
                <a:sym typeface="Questrial"/>
              </a:rPr>
              <a:t>5</a:t>
            </a:r>
            <a:r>
              <a:rPr lang="en" sz="1400">
                <a:solidFill>
                  <a:srgbClr val="FF9900"/>
                </a:solidFill>
                <a:latin typeface="Questrial"/>
                <a:ea typeface="Questrial"/>
                <a:cs typeface="Questrial"/>
                <a:sym typeface="Questrial"/>
              </a:rPr>
              <a:t>0</a:t>
            </a:r>
            <a:r>
              <a:rPr lang="en" sz="1400">
                <a:solidFill>
                  <a:srgbClr val="FF9900"/>
                </a:solidFill>
                <a:latin typeface="Questrial"/>
                <a:ea typeface="Questrial"/>
                <a:cs typeface="Questrial"/>
                <a:sym typeface="Questrial"/>
              </a:rPr>
              <a:t>-</a:t>
            </a:r>
            <a:r>
              <a:rPr lang="en">
                <a:solidFill>
                  <a:srgbClr val="FF9900"/>
                </a:solidFill>
                <a:latin typeface="Questrial"/>
                <a:ea typeface="Questrial"/>
                <a:cs typeface="Questrial"/>
                <a:sym typeface="Questrial"/>
              </a:rPr>
              <a:t>10:30</a:t>
            </a:r>
            <a:r>
              <a:rPr lang="en" sz="1400">
                <a:solidFill>
                  <a:srgbClr val="FF9900"/>
                </a:solidFill>
                <a:latin typeface="Questrial"/>
                <a:ea typeface="Questrial"/>
                <a:cs typeface="Questrial"/>
                <a:sym typeface="Questrial"/>
              </a:rPr>
              <a:t>am (</a:t>
            </a:r>
            <a:r>
              <a:rPr lang="en">
                <a:solidFill>
                  <a:srgbClr val="FF9900"/>
                </a:solidFill>
                <a:latin typeface="Questrial"/>
                <a:ea typeface="Questrial"/>
                <a:cs typeface="Questrial"/>
                <a:sym typeface="Questrial"/>
              </a:rPr>
              <a:t>4</a:t>
            </a:r>
            <a:r>
              <a:rPr lang="en" sz="1400">
                <a:solidFill>
                  <a:srgbClr val="FF9900"/>
                </a:solidFill>
                <a:latin typeface="Questrial"/>
                <a:ea typeface="Questrial"/>
                <a:cs typeface="Questrial"/>
                <a:sym typeface="Questrial"/>
              </a:rPr>
              <a:t>0min</a:t>
            </a:r>
            <a:r>
              <a:rPr lang="en" sz="1400">
                <a:solidFill>
                  <a:srgbClr val="FF9900"/>
                </a:solidFill>
                <a:latin typeface="Questrial"/>
                <a:ea typeface="Questrial"/>
                <a:cs typeface="Questrial"/>
                <a:sym typeface="Questrial"/>
              </a:rPr>
              <a:t>) </a:t>
            </a:r>
            <a:endParaRPr b="1" sz="1400">
              <a:solidFill>
                <a:srgbClr val="FF9900"/>
              </a:solidFill>
              <a:latin typeface="Questrial"/>
              <a:ea typeface="Questrial"/>
              <a:cs typeface="Questrial"/>
              <a:sym typeface="Questrial"/>
            </a:endParaRPr>
          </a:p>
          <a:p>
            <a:pPr indent="0" lvl="0" marL="0" rtl="0" algn="r">
              <a:spcBef>
                <a:spcPts val="500"/>
              </a:spcBef>
              <a:spcAft>
                <a:spcPts val="0"/>
              </a:spcAft>
              <a:buNone/>
            </a:pPr>
            <a:r>
              <a:t/>
            </a:r>
            <a:endParaRPr b="1">
              <a:solidFill>
                <a:srgbClr val="FF9900"/>
              </a:solidFill>
              <a:latin typeface="Questrial"/>
              <a:ea typeface="Questrial"/>
              <a:cs typeface="Questrial"/>
              <a:sym typeface="Questrial"/>
            </a:endParaRPr>
          </a:p>
          <a:p>
            <a:pPr indent="0" lvl="0" marL="0" rtl="0" algn="r">
              <a:spcBef>
                <a:spcPts val="500"/>
              </a:spcBef>
              <a:spcAft>
                <a:spcPts val="0"/>
              </a:spcAft>
              <a:buNone/>
            </a:pPr>
            <a:r>
              <a:t/>
            </a:r>
            <a:endParaRPr b="1">
              <a:solidFill>
                <a:srgbClr val="FF9900"/>
              </a:solidFill>
              <a:latin typeface="Questrial"/>
              <a:ea typeface="Questrial"/>
              <a:cs typeface="Questrial"/>
              <a:sym typeface="Questrial"/>
            </a:endParaRPr>
          </a:p>
          <a:p>
            <a:pPr indent="0" lvl="0" marL="0" rtl="0" algn="r">
              <a:spcBef>
                <a:spcPts val="50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9900"/>
                </a:solidFill>
                <a:latin typeface="Questrial"/>
                <a:ea typeface="Questrial"/>
                <a:cs typeface="Questrial"/>
                <a:sym typeface="Questrial"/>
              </a:rPr>
              <a:t>10:30</a:t>
            </a:r>
            <a:r>
              <a:rPr lang="en" sz="1400">
                <a:solidFill>
                  <a:srgbClr val="FF9900"/>
                </a:solidFill>
                <a:latin typeface="Questrial"/>
                <a:ea typeface="Questrial"/>
                <a:cs typeface="Questrial"/>
                <a:sym typeface="Questrial"/>
              </a:rPr>
              <a:t>-</a:t>
            </a:r>
            <a:r>
              <a:rPr lang="en">
                <a:solidFill>
                  <a:srgbClr val="FF9900"/>
                </a:solidFill>
                <a:latin typeface="Questrial"/>
                <a:ea typeface="Questrial"/>
                <a:cs typeface="Questrial"/>
                <a:sym typeface="Questrial"/>
              </a:rPr>
              <a:t>10:50</a:t>
            </a:r>
            <a:r>
              <a:rPr lang="en" sz="1400">
                <a:solidFill>
                  <a:srgbClr val="FF9900"/>
                </a:solidFill>
                <a:latin typeface="Questrial"/>
                <a:ea typeface="Questrial"/>
                <a:cs typeface="Questrial"/>
                <a:sym typeface="Questrial"/>
              </a:rPr>
              <a:t>am (20min)</a:t>
            </a:r>
            <a:endParaRPr sz="1400">
              <a:solidFill>
                <a:srgbClr val="FF9900"/>
              </a:solidFill>
              <a:latin typeface="Questrial"/>
              <a:ea typeface="Questrial"/>
              <a:cs typeface="Questrial"/>
              <a:sym typeface="Questrial"/>
            </a:endParaRPr>
          </a:p>
          <a:p>
            <a:pPr indent="0" lvl="0" marL="0" rtl="0" algn="r">
              <a:spcBef>
                <a:spcPts val="50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FF9900"/>
              </a:solidFill>
              <a:latin typeface="Questrial"/>
              <a:ea typeface="Questrial"/>
              <a:cs typeface="Questrial"/>
              <a:sym typeface="Questrial"/>
            </a:endParaRPr>
          </a:p>
          <a:p>
            <a:pPr indent="0" lvl="0" marL="0" rtl="0" algn="r">
              <a:spcBef>
                <a:spcPts val="50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9900"/>
                </a:solidFill>
                <a:latin typeface="Questrial"/>
                <a:ea typeface="Questrial"/>
                <a:cs typeface="Questrial"/>
                <a:sym typeface="Questrial"/>
              </a:rPr>
              <a:t>10:50-11am (10min)</a:t>
            </a:r>
            <a:endParaRPr>
              <a:solidFill>
                <a:srgbClr val="FF9900"/>
              </a:solidFill>
              <a:latin typeface="Questrial"/>
              <a:ea typeface="Questrial"/>
              <a:cs typeface="Questrial"/>
              <a:sym typeface="Questrial"/>
            </a:endParaRPr>
          </a:p>
          <a:p>
            <a:pPr indent="0" lvl="0" marL="0" rtl="0" algn="r">
              <a:spcBef>
                <a:spcPts val="500"/>
              </a:spcBef>
              <a:spcAft>
                <a:spcPts val="0"/>
              </a:spcAft>
              <a:buNone/>
            </a:pPr>
            <a:r>
              <a:t/>
            </a:r>
            <a:endParaRPr b="1" sz="1400">
              <a:solidFill>
                <a:srgbClr val="FF9900"/>
              </a:solidFill>
              <a:latin typeface="Questrial"/>
              <a:ea typeface="Questrial"/>
              <a:cs typeface="Questrial"/>
              <a:sym typeface="Questrial"/>
            </a:endParaRPr>
          </a:p>
          <a:p>
            <a:pPr indent="0" lvl="0" marL="0" rtl="0" algn="r">
              <a:spcBef>
                <a:spcPts val="50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9900"/>
                </a:solidFill>
                <a:latin typeface="Questrial"/>
                <a:ea typeface="Questrial"/>
                <a:cs typeface="Questrial"/>
                <a:sym typeface="Questrial"/>
              </a:rPr>
              <a:t>11</a:t>
            </a:r>
            <a:r>
              <a:rPr lang="en" sz="1400">
                <a:solidFill>
                  <a:srgbClr val="FF9900"/>
                </a:solidFill>
                <a:latin typeface="Questrial"/>
                <a:ea typeface="Questrial"/>
                <a:cs typeface="Questrial"/>
                <a:sym typeface="Questrial"/>
              </a:rPr>
              <a:t>-</a:t>
            </a:r>
            <a:r>
              <a:rPr lang="en">
                <a:solidFill>
                  <a:srgbClr val="FF9900"/>
                </a:solidFill>
                <a:latin typeface="Questrial"/>
                <a:ea typeface="Questrial"/>
                <a:cs typeface="Questrial"/>
                <a:sym typeface="Questrial"/>
              </a:rPr>
              <a:t>11:40</a:t>
            </a:r>
            <a:r>
              <a:rPr lang="en" sz="1400">
                <a:solidFill>
                  <a:srgbClr val="FF9900"/>
                </a:solidFill>
                <a:latin typeface="Questrial"/>
                <a:ea typeface="Questrial"/>
                <a:cs typeface="Questrial"/>
                <a:sym typeface="Questrial"/>
              </a:rPr>
              <a:t>am (</a:t>
            </a:r>
            <a:r>
              <a:rPr lang="en">
                <a:solidFill>
                  <a:srgbClr val="FF9900"/>
                </a:solidFill>
                <a:latin typeface="Questrial"/>
                <a:ea typeface="Questrial"/>
                <a:cs typeface="Questrial"/>
                <a:sym typeface="Questrial"/>
              </a:rPr>
              <a:t>40</a:t>
            </a:r>
            <a:r>
              <a:rPr lang="en" sz="1400">
                <a:solidFill>
                  <a:srgbClr val="FF9900"/>
                </a:solidFill>
                <a:latin typeface="Questrial"/>
                <a:ea typeface="Questrial"/>
                <a:cs typeface="Questrial"/>
                <a:sym typeface="Questrial"/>
              </a:rPr>
              <a:t>min)</a:t>
            </a:r>
            <a:endParaRPr sz="1400">
              <a:solidFill>
                <a:srgbClr val="FF9900"/>
              </a:solidFill>
              <a:latin typeface="Questrial"/>
              <a:ea typeface="Questrial"/>
              <a:cs typeface="Questrial"/>
              <a:sym typeface="Questrial"/>
            </a:endParaRPr>
          </a:p>
          <a:p>
            <a:pPr indent="0" lvl="0" marL="0" rtl="0" algn="r">
              <a:spcBef>
                <a:spcPts val="500"/>
              </a:spcBef>
              <a:spcAft>
                <a:spcPts val="0"/>
              </a:spcAft>
              <a:buNone/>
            </a:pPr>
            <a:r>
              <a:rPr lang="en" sz="1400">
                <a:solidFill>
                  <a:srgbClr val="FF9900"/>
                </a:solidFill>
                <a:latin typeface="Questrial"/>
                <a:ea typeface="Questrial"/>
                <a:cs typeface="Questrial"/>
                <a:sym typeface="Questrial"/>
              </a:rPr>
              <a:t> </a:t>
            </a:r>
            <a:endParaRPr b="1" sz="1400">
              <a:solidFill>
                <a:srgbClr val="FF9900"/>
              </a:solidFill>
              <a:latin typeface="Questrial"/>
              <a:ea typeface="Questrial"/>
              <a:cs typeface="Questrial"/>
              <a:sym typeface="Questrial"/>
            </a:endParaRPr>
          </a:p>
          <a:p>
            <a:pPr indent="0" lvl="0" marL="0" rtl="0" algn="r">
              <a:spcBef>
                <a:spcPts val="500"/>
              </a:spcBef>
              <a:spcAft>
                <a:spcPts val="500"/>
              </a:spcAft>
              <a:buNone/>
            </a:pPr>
            <a:r>
              <a:rPr lang="en" sz="1400">
                <a:solidFill>
                  <a:srgbClr val="FF9900"/>
                </a:solidFill>
                <a:latin typeface="Questrial"/>
                <a:ea typeface="Questrial"/>
                <a:cs typeface="Questrial"/>
                <a:sym typeface="Questrial"/>
              </a:rPr>
              <a:t>11:</a:t>
            </a:r>
            <a:r>
              <a:rPr lang="en">
                <a:solidFill>
                  <a:srgbClr val="FF9900"/>
                </a:solidFill>
                <a:latin typeface="Questrial"/>
                <a:ea typeface="Questrial"/>
                <a:cs typeface="Questrial"/>
                <a:sym typeface="Questrial"/>
              </a:rPr>
              <a:t>40</a:t>
            </a:r>
            <a:r>
              <a:rPr lang="en" sz="1400">
                <a:solidFill>
                  <a:srgbClr val="FF9900"/>
                </a:solidFill>
                <a:latin typeface="Questrial"/>
                <a:ea typeface="Questrial"/>
                <a:cs typeface="Questrial"/>
                <a:sym typeface="Questrial"/>
              </a:rPr>
              <a:t>am -12pm (1</a:t>
            </a:r>
            <a:r>
              <a:rPr lang="en">
                <a:solidFill>
                  <a:srgbClr val="FF9900"/>
                </a:solidFill>
                <a:latin typeface="Questrial"/>
                <a:ea typeface="Questrial"/>
                <a:cs typeface="Questrial"/>
                <a:sym typeface="Questrial"/>
              </a:rPr>
              <a:t>5</a:t>
            </a:r>
            <a:r>
              <a:rPr lang="en" sz="1400">
                <a:solidFill>
                  <a:srgbClr val="FF9900"/>
                </a:solidFill>
                <a:latin typeface="Questrial"/>
                <a:ea typeface="Questrial"/>
                <a:cs typeface="Questrial"/>
                <a:sym typeface="Questrial"/>
              </a:rPr>
              <a:t>min)</a:t>
            </a:r>
            <a:endParaRPr b="1" sz="1400">
              <a:solidFill>
                <a:srgbClr val="F8F8F8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  <p:sp>
        <p:nvSpPr>
          <p:cNvPr id="785" name="Google Shape;785;p60"/>
          <p:cNvSpPr txBox="1"/>
          <p:nvPr/>
        </p:nvSpPr>
        <p:spPr>
          <a:xfrm>
            <a:off x="2523731" y="713006"/>
            <a:ext cx="6431100" cy="37785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400">
                <a:solidFill>
                  <a:srgbClr val="FF9900"/>
                </a:solidFill>
                <a:latin typeface="Questrial"/>
                <a:ea typeface="Questrial"/>
                <a:cs typeface="Questrial"/>
                <a:sym typeface="Questrial"/>
              </a:rPr>
              <a:t>Welcome &amp; Introductions</a:t>
            </a:r>
            <a:endParaRPr b="1" sz="1400">
              <a:solidFill>
                <a:srgbClr val="FF9900"/>
              </a:solidFill>
              <a:latin typeface="Questrial"/>
              <a:ea typeface="Questrial"/>
              <a:cs typeface="Questrial"/>
              <a:sym typeface="Quest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400">
                <a:solidFill>
                  <a:srgbClr val="45818E"/>
                </a:solidFill>
                <a:latin typeface="Questrial"/>
                <a:ea typeface="Questrial"/>
                <a:cs typeface="Questrial"/>
                <a:sym typeface="Questrial"/>
              </a:rPr>
              <a:t>Bienvenidos y </a:t>
            </a:r>
            <a:r>
              <a:rPr b="1" lang="en">
                <a:solidFill>
                  <a:srgbClr val="45818E"/>
                </a:solidFill>
                <a:latin typeface="Questrial"/>
                <a:ea typeface="Questrial"/>
                <a:cs typeface="Questrial"/>
                <a:sym typeface="Questrial"/>
              </a:rPr>
              <a:t>Presentaciónes</a:t>
            </a:r>
            <a:endParaRPr b="1" sz="1400">
              <a:solidFill>
                <a:srgbClr val="45818E"/>
              </a:solidFill>
              <a:latin typeface="Questrial"/>
              <a:ea typeface="Questrial"/>
              <a:cs typeface="Questrial"/>
              <a:sym typeface="Quest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rgbClr val="45818E"/>
              </a:solidFill>
              <a:latin typeface="Questrial"/>
              <a:ea typeface="Questrial"/>
              <a:cs typeface="Questrial"/>
              <a:sym typeface="Questrial"/>
            </a:endParaRPr>
          </a:p>
          <a:p>
            <a:pPr indent="0" lvl="0" marL="0" rtl="0" algn="l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</a:pPr>
            <a:r>
              <a:rPr b="1" lang="en" sz="1400">
                <a:solidFill>
                  <a:srgbClr val="FF9900"/>
                </a:solidFill>
                <a:latin typeface="Questrial"/>
                <a:ea typeface="Questrial"/>
                <a:cs typeface="Questrial"/>
                <a:sym typeface="Questrial"/>
              </a:rPr>
              <a:t>Local Control Funding Formula (LCFF) 101 &amp; Activity</a:t>
            </a:r>
            <a:endParaRPr b="1" sz="1400">
              <a:solidFill>
                <a:srgbClr val="FF9900"/>
              </a:solidFill>
              <a:latin typeface="Questrial"/>
              <a:ea typeface="Questrial"/>
              <a:cs typeface="Questrial"/>
              <a:sym typeface="Questrial"/>
            </a:endParaRPr>
          </a:p>
          <a:p>
            <a:pPr indent="0" lvl="0" marL="0" rtl="0" algn="l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</a:pPr>
            <a:r>
              <a:rPr b="1" lang="en" sz="1400">
                <a:solidFill>
                  <a:srgbClr val="45818E"/>
                </a:solidFill>
                <a:latin typeface="Questrial"/>
                <a:ea typeface="Questrial"/>
                <a:cs typeface="Questrial"/>
                <a:sym typeface="Questrial"/>
              </a:rPr>
              <a:t>Repaso de  la Fórmula de Financiamiento de Control Local (LCFF) y Actividad</a:t>
            </a:r>
            <a:endParaRPr sz="1400">
              <a:solidFill>
                <a:srgbClr val="45818E"/>
              </a:solidFill>
              <a:latin typeface="Questrial"/>
              <a:ea typeface="Questrial"/>
              <a:cs typeface="Questrial"/>
              <a:sym typeface="Questrial"/>
            </a:endParaRPr>
          </a:p>
          <a:p>
            <a:pPr indent="0" lvl="0" marL="0" rtl="0" algn="l">
              <a:spcBef>
                <a:spcPts val="500"/>
              </a:spcBef>
              <a:spcAft>
                <a:spcPts val="0"/>
              </a:spcAft>
              <a:buNone/>
            </a:pPr>
            <a:r>
              <a:t/>
            </a:r>
            <a:endParaRPr b="1" sz="1400">
              <a:solidFill>
                <a:srgbClr val="FF9900"/>
              </a:solidFill>
              <a:latin typeface="Questrial"/>
              <a:ea typeface="Questrial"/>
              <a:cs typeface="Questrial"/>
              <a:sym typeface="Quest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FF9900"/>
                </a:solidFill>
                <a:latin typeface="Questrial"/>
                <a:ea typeface="Questrial"/>
                <a:cs typeface="Questrial"/>
                <a:sym typeface="Questrial"/>
              </a:rPr>
              <a:t>LCAP &amp; </a:t>
            </a:r>
            <a:r>
              <a:rPr b="1" lang="en" sz="1400">
                <a:solidFill>
                  <a:srgbClr val="FF9900"/>
                </a:solidFill>
                <a:latin typeface="Questrial"/>
                <a:ea typeface="Questrial"/>
                <a:cs typeface="Questrial"/>
                <a:sym typeface="Questrial"/>
              </a:rPr>
              <a:t>Opportunities for involvement</a:t>
            </a:r>
            <a:endParaRPr b="1" sz="1400">
              <a:solidFill>
                <a:srgbClr val="FF9900"/>
              </a:solidFill>
              <a:latin typeface="Questrial"/>
              <a:ea typeface="Questrial"/>
              <a:cs typeface="Questrial"/>
              <a:sym typeface="Quest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45818E"/>
                </a:solidFill>
                <a:latin typeface="Questrial"/>
                <a:ea typeface="Questrial"/>
                <a:cs typeface="Questrial"/>
                <a:sym typeface="Questrial"/>
              </a:rPr>
              <a:t>LCAP y </a:t>
            </a:r>
            <a:r>
              <a:rPr b="1" lang="en" sz="1400">
                <a:solidFill>
                  <a:srgbClr val="45818E"/>
                </a:solidFill>
                <a:latin typeface="Questrial"/>
                <a:ea typeface="Questrial"/>
                <a:cs typeface="Questrial"/>
                <a:sym typeface="Questrial"/>
              </a:rPr>
              <a:t>Oportunidades para involucrarse</a:t>
            </a:r>
            <a:endParaRPr b="1" sz="1400">
              <a:solidFill>
                <a:srgbClr val="45818E"/>
              </a:solidFill>
              <a:latin typeface="Questrial"/>
              <a:ea typeface="Questrial"/>
              <a:cs typeface="Questrial"/>
              <a:sym typeface="Quest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rgbClr val="45818E"/>
              </a:solidFill>
              <a:latin typeface="Questrial"/>
              <a:ea typeface="Questrial"/>
              <a:cs typeface="Questrial"/>
              <a:sym typeface="Quest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FF9900"/>
                </a:solidFill>
                <a:latin typeface="Questrial"/>
                <a:ea typeface="Questrial"/>
                <a:cs typeface="Questrial"/>
                <a:sym typeface="Questrial"/>
              </a:rPr>
              <a:t>Break / </a:t>
            </a:r>
            <a:r>
              <a:rPr b="1" lang="en">
                <a:solidFill>
                  <a:srgbClr val="45818E"/>
                </a:solidFill>
                <a:latin typeface="Questrial"/>
                <a:ea typeface="Questrial"/>
                <a:cs typeface="Questrial"/>
                <a:sym typeface="Questrial"/>
              </a:rPr>
              <a:t>Descanso</a:t>
            </a:r>
            <a:endParaRPr b="1">
              <a:solidFill>
                <a:srgbClr val="FF9900"/>
              </a:solidFill>
              <a:latin typeface="Questrial"/>
              <a:ea typeface="Questrial"/>
              <a:cs typeface="Questrial"/>
              <a:sym typeface="Quest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>
              <a:solidFill>
                <a:srgbClr val="FF9900"/>
              </a:solidFill>
              <a:latin typeface="Questrial"/>
              <a:ea typeface="Questrial"/>
              <a:cs typeface="Questrial"/>
              <a:sym typeface="Quest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FF9900"/>
                </a:solidFill>
                <a:latin typeface="Questrial"/>
                <a:ea typeface="Questrial"/>
                <a:cs typeface="Questrial"/>
                <a:sym typeface="Questrial"/>
              </a:rPr>
              <a:t>LCAP Review &amp; Activity</a:t>
            </a:r>
            <a:endParaRPr b="1" sz="1400">
              <a:solidFill>
                <a:srgbClr val="FF9900"/>
              </a:solidFill>
              <a:latin typeface="Questrial"/>
              <a:ea typeface="Questrial"/>
              <a:cs typeface="Questrial"/>
              <a:sym typeface="Quest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45818E"/>
                </a:solidFill>
                <a:latin typeface="Questrial"/>
                <a:ea typeface="Questrial"/>
                <a:cs typeface="Questrial"/>
                <a:sym typeface="Questrial"/>
              </a:rPr>
              <a:t>Repaso del LCAP y Actividad</a:t>
            </a:r>
            <a:endParaRPr b="1" sz="1400">
              <a:solidFill>
                <a:srgbClr val="45818E"/>
              </a:solidFill>
              <a:latin typeface="Questrial"/>
              <a:ea typeface="Questrial"/>
              <a:cs typeface="Questrial"/>
              <a:sym typeface="Quest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</a:pPr>
            <a:r>
              <a:t/>
            </a:r>
            <a:endParaRPr sz="1400">
              <a:solidFill>
                <a:srgbClr val="45818E"/>
              </a:solidFill>
              <a:latin typeface="Questrial"/>
              <a:ea typeface="Questrial"/>
              <a:cs typeface="Questrial"/>
              <a:sym typeface="Quest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</a:pPr>
            <a:r>
              <a:rPr b="1" lang="en">
                <a:solidFill>
                  <a:srgbClr val="FF9900"/>
                </a:solidFill>
                <a:latin typeface="Questrial"/>
                <a:ea typeface="Questrial"/>
                <a:cs typeface="Questrial"/>
                <a:sym typeface="Questrial"/>
              </a:rPr>
              <a:t>Reflection,  Next Steps &amp; </a:t>
            </a:r>
            <a:r>
              <a:rPr b="1" lang="en" sz="1400">
                <a:solidFill>
                  <a:srgbClr val="FF9900"/>
                </a:solidFill>
                <a:latin typeface="Questrial"/>
                <a:ea typeface="Questrial"/>
                <a:cs typeface="Questrial"/>
                <a:sym typeface="Questrial"/>
              </a:rPr>
              <a:t>Evaluation</a:t>
            </a:r>
            <a:r>
              <a:rPr lang="en" sz="1400">
                <a:solidFill>
                  <a:srgbClr val="FF9900"/>
                </a:solidFill>
                <a:latin typeface="Questrial"/>
                <a:ea typeface="Questrial"/>
                <a:cs typeface="Questrial"/>
                <a:sym typeface="Questrial"/>
              </a:rPr>
              <a:t> </a:t>
            </a:r>
            <a:endParaRPr b="1" sz="1400">
              <a:solidFill>
                <a:srgbClr val="FF9900"/>
              </a:solidFill>
              <a:latin typeface="Questrial"/>
              <a:ea typeface="Questrial"/>
              <a:cs typeface="Questrial"/>
              <a:sym typeface="Quest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45818E"/>
                </a:solidFill>
                <a:latin typeface="Questrial"/>
                <a:ea typeface="Questrial"/>
                <a:cs typeface="Questrial"/>
                <a:sym typeface="Questrial"/>
              </a:rPr>
              <a:t>Reflección, Próximos Pasos y </a:t>
            </a:r>
            <a:r>
              <a:rPr b="1" lang="en" sz="1400">
                <a:solidFill>
                  <a:srgbClr val="45818E"/>
                </a:solidFill>
                <a:latin typeface="Questrial"/>
                <a:ea typeface="Questrial"/>
                <a:cs typeface="Questrial"/>
                <a:sym typeface="Questrial"/>
              </a:rPr>
              <a:t>Evaluación</a:t>
            </a:r>
            <a:endParaRPr b="1" sz="1400">
              <a:solidFill>
                <a:srgbClr val="45818E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  <p:sp>
        <p:nvSpPr>
          <p:cNvPr id="786" name="Google Shape;786;p60"/>
          <p:cNvSpPr txBox="1"/>
          <p:nvPr/>
        </p:nvSpPr>
        <p:spPr>
          <a:xfrm>
            <a:off x="0" y="4830131"/>
            <a:ext cx="9144000" cy="2769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75" lIns="68575" spcFirstLastPara="1" rIns="68575" wrap="square" tIns="6857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rgbClr val="999999"/>
                </a:solidFill>
                <a:latin typeface="Georgia"/>
                <a:ea typeface="Georgia"/>
                <a:cs typeface="Georgia"/>
                <a:sym typeface="Georgia"/>
              </a:rPr>
              <a:t>Copyright 2019, Public Advocates Inc. All Rights Reserved. Contact cgerges@publicadvocates.org for permission prior to use.</a:t>
            </a:r>
            <a:endParaRPr sz="900">
              <a:solidFill>
                <a:srgbClr val="999999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787" name="Google Shape;787;p60"/>
          <p:cNvSpPr txBox="1"/>
          <p:nvPr/>
        </p:nvSpPr>
        <p:spPr>
          <a:xfrm>
            <a:off x="3411356" y="31406"/>
            <a:ext cx="2359200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75" lIns="68575" spcFirstLastPara="1" rIns="68575" wrap="square" tIns="68575">
            <a:noAutofit/>
          </a:bodyPr>
          <a:lstStyle/>
          <a:p>
            <a:pPr indent="0" lvl="0" marL="0" rtl="0" algn="ctr">
              <a:spcBef>
                <a:spcPts val="500"/>
              </a:spcBef>
              <a:spcAft>
                <a:spcPts val="500"/>
              </a:spcAft>
              <a:buClr>
                <a:schemeClr val="dk1"/>
              </a:buClr>
              <a:buSzPts val="800"/>
              <a:buFont typeface="Arial"/>
              <a:buNone/>
            </a:pPr>
            <a:r>
              <a:rPr b="1" lang="en" sz="2700">
                <a:solidFill>
                  <a:srgbClr val="FF9900"/>
                </a:solidFill>
                <a:latin typeface="Questrial"/>
                <a:ea typeface="Questrial"/>
                <a:cs typeface="Questrial"/>
                <a:sym typeface="Questrial"/>
              </a:rPr>
              <a:t>Agenda:</a:t>
            </a:r>
            <a:endParaRPr sz="2700">
              <a:latin typeface="Questrial"/>
              <a:ea typeface="Questrial"/>
              <a:cs typeface="Questrial"/>
              <a:sym typeface="Questrial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FFFFFF"/>
        </a:solidFill>
      </p:bgPr>
    </p:bg>
    <p:spTree>
      <p:nvGrpSpPr>
        <p:cNvPr id="791" name="Shape 7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2" name="Google Shape;792;p61"/>
          <p:cNvSpPr txBox="1"/>
          <p:nvPr/>
        </p:nvSpPr>
        <p:spPr>
          <a:xfrm>
            <a:off x="232525" y="544850"/>
            <a:ext cx="4217100" cy="7173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</a:pPr>
            <a:r>
              <a:rPr b="1" lang="en" sz="1500">
                <a:solidFill>
                  <a:srgbClr val="FF9900"/>
                </a:solidFill>
                <a:latin typeface="Questrial"/>
                <a:ea typeface="Questrial"/>
                <a:cs typeface="Questrial"/>
                <a:sym typeface="Questrial"/>
              </a:rPr>
              <a:t>Purpose: </a:t>
            </a:r>
            <a:r>
              <a:rPr b="1" lang="en" sz="1500" u="sng">
                <a:solidFill>
                  <a:srgbClr val="FF9900"/>
                </a:solidFill>
                <a:latin typeface="Questrial"/>
                <a:ea typeface="Questrial"/>
                <a:cs typeface="Questrial"/>
                <a:sym typeface="Questrial"/>
              </a:rPr>
              <a:t>Build parents’ knowledge and comfort</a:t>
            </a:r>
            <a:r>
              <a:rPr lang="en" sz="1500">
                <a:solidFill>
                  <a:srgbClr val="FF9900"/>
                </a:solidFill>
                <a:latin typeface="Questrial"/>
                <a:ea typeface="Questrial"/>
                <a:cs typeface="Questrial"/>
                <a:sym typeface="Questrial"/>
              </a:rPr>
              <a:t> to get involved in district decision-making.</a:t>
            </a:r>
            <a:endParaRPr sz="1500">
              <a:solidFill>
                <a:srgbClr val="FF9900"/>
              </a:solidFill>
              <a:latin typeface="Questrial"/>
              <a:ea typeface="Questrial"/>
              <a:cs typeface="Questrial"/>
              <a:sym typeface="Questrial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500">
              <a:solidFill>
                <a:srgbClr val="F8F8F8"/>
              </a:solidFill>
              <a:latin typeface="Arial Black"/>
              <a:ea typeface="Arial Black"/>
              <a:cs typeface="Arial Black"/>
              <a:sym typeface="Arial Black"/>
            </a:endParaRPr>
          </a:p>
        </p:txBody>
      </p:sp>
      <p:sp>
        <p:nvSpPr>
          <p:cNvPr id="793" name="Google Shape;793;p61"/>
          <p:cNvSpPr txBox="1"/>
          <p:nvPr/>
        </p:nvSpPr>
        <p:spPr>
          <a:xfrm>
            <a:off x="4847569" y="544838"/>
            <a:ext cx="4217100" cy="9654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500">
                <a:solidFill>
                  <a:srgbClr val="45818E"/>
                </a:solidFill>
                <a:latin typeface="Questrial"/>
                <a:ea typeface="Questrial"/>
                <a:cs typeface="Questrial"/>
                <a:sym typeface="Questrial"/>
              </a:rPr>
              <a:t>Propósito: </a:t>
            </a:r>
            <a:r>
              <a:rPr b="1" lang="en" sz="1500" u="sng">
                <a:solidFill>
                  <a:srgbClr val="45818E"/>
                </a:solidFill>
                <a:latin typeface="Questrial"/>
                <a:ea typeface="Questrial"/>
                <a:cs typeface="Questrial"/>
                <a:sym typeface="Questrial"/>
              </a:rPr>
              <a:t>Aumentar el conocimiento de padres</a:t>
            </a:r>
            <a:r>
              <a:rPr lang="en" sz="1500">
                <a:solidFill>
                  <a:srgbClr val="45818E"/>
                </a:solidFill>
                <a:latin typeface="Questrial"/>
                <a:ea typeface="Questrial"/>
                <a:cs typeface="Questrial"/>
                <a:sym typeface="Questrial"/>
              </a:rPr>
              <a:t> para involucrarse en la toma de decisiones en el distrito.</a:t>
            </a:r>
            <a:endParaRPr sz="1500">
              <a:solidFill>
                <a:srgbClr val="45818E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  <p:cxnSp>
        <p:nvCxnSpPr>
          <p:cNvPr id="794" name="Google Shape;794;p61"/>
          <p:cNvCxnSpPr/>
          <p:nvPr/>
        </p:nvCxnSpPr>
        <p:spPr>
          <a:xfrm rot="10800000">
            <a:off x="4575806" y="387488"/>
            <a:ext cx="30300" cy="4077900"/>
          </a:xfrm>
          <a:prstGeom prst="straightConnector1">
            <a:avLst/>
          </a:prstGeom>
          <a:noFill/>
          <a:ln cap="rnd" cmpd="sng" w="12700">
            <a:solidFill>
              <a:srgbClr val="002F4A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795" name="Google Shape;795;p61"/>
          <p:cNvSpPr txBox="1"/>
          <p:nvPr>
            <p:ph idx="12" type="sldNum"/>
          </p:nvPr>
        </p:nvSpPr>
        <p:spPr>
          <a:xfrm>
            <a:off x="8177794" y="4592700"/>
            <a:ext cx="211800" cy="273900"/>
          </a:xfrm>
          <a:prstGeom prst="rect">
            <a:avLst/>
          </a:prstGeom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796" name="Google Shape;796;p61"/>
          <p:cNvSpPr txBox="1"/>
          <p:nvPr/>
        </p:nvSpPr>
        <p:spPr>
          <a:xfrm>
            <a:off x="18919" y="4866525"/>
            <a:ext cx="9144000" cy="2769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75" lIns="68575" spcFirstLastPara="1" rIns="68575" wrap="square" tIns="6857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900">
                <a:solidFill>
                  <a:srgbClr val="999999"/>
                </a:solidFill>
                <a:latin typeface="Georgia"/>
                <a:ea typeface="Georgia"/>
                <a:cs typeface="Georgia"/>
                <a:sym typeface="Georgia"/>
              </a:rPr>
              <a:t>Copyright 2020 Public Advocates Inc. All Rights Reserved. Contact ajongco@publicadvocates.org for permission prior to use.</a:t>
            </a:r>
            <a:endParaRPr sz="900">
              <a:solidFill>
                <a:srgbClr val="999999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900">
              <a:solidFill>
                <a:srgbClr val="999999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rgbClr val="999999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797" name="Google Shape;797;p61"/>
          <p:cNvSpPr txBox="1"/>
          <p:nvPr/>
        </p:nvSpPr>
        <p:spPr>
          <a:xfrm>
            <a:off x="345056" y="1416606"/>
            <a:ext cx="3684900" cy="5667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75" lIns="68575" spcFirstLastPara="1" rIns="68575" wrap="square" tIns="6857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</a:pPr>
            <a:r>
              <a:rPr b="1" lang="en" sz="1500">
                <a:solidFill>
                  <a:srgbClr val="FF9900"/>
                </a:solidFill>
                <a:latin typeface="Questrial"/>
                <a:ea typeface="Questrial"/>
                <a:cs typeface="Questrial"/>
                <a:sym typeface="Questrial"/>
              </a:rPr>
              <a:t>Learning </a:t>
            </a:r>
            <a:r>
              <a:rPr b="1" lang="en" sz="1500">
                <a:solidFill>
                  <a:srgbClr val="FF9900"/>
                </a:solidFill>
                <a:latin typeface="Questrial"/>
                <a:ea typeface="Questrial"/>
                <a:cs typeface="Questrial"/>
                <a:sym typeface="Questrial"/>
              </a:rPr>
              <a:t>Goals:</a:t>
            </a:r>
            <a:endParaRPr b="1" sz="1500">
              <a:solidFill>
                <a:srgbClr val="FF9900"/>
              </a:solidFill>
              <a:latin typeface="Questrial"/>
              <a:ea typeface="Questrial"/>
              <a:cs typeface="Questrial"/>
              <a:sym typeface="Questrial"/>
            </a:endParaRPr>
          </a:p>
          <a:p>
            <a:pPr indent="-260350" lvl="0" marL="342900" rtl="0" algn="l">
              <a:spcBef>
                <a:spcPts val="500"/>
              </a:spcBef>
              <a:spcAft>
                <a:spcPts val="0"/>
              </a:spcAft>
              <a:buClr>
                <a:srgbClr val="FF9900"/>
              </a:buClr>
              <a:buSzPts val="1500"/>
              <a:buFont typeface="Questrial"/>
              <a:buChar char="❏"/>
            </a:pPr>
            <a:r>
              <a:rPr b="1" lang="en" sz="1500">
                <a:solidFill>
                  <a:srgbClr val="FF9900"/>
                </a:solidFill>
                <a:latin typeface="Questrial"/>
                <a:ea typeface="Questrial"/>
                <a:cs typeface="Questrial"/>
                <a:sym typeface="Questrial"/>
              </a:rPr>
              <a:t>1:</a:t>
            </a:r>
            <a:r>
              <a:rPr lang="en" sz="1500">
                <a:solidFill>
                  <a:srgbClr val="FF9900"/>
                </a:solidFill>
                <a:latin typeface="Questrial"/>
                <a:ea typeface="Questrial"/>
                <a:cs typeface="Questrial"/>
                <a:sym typeface="Questrial"/>
              </a:rPr>
              <a:t> Understand the Local Control Funding Formula (LCFF)</a:t>
            </a:r>
            <a:endParaRPr sz="1500">
              <a:solidFill>
                <a:srgbClr val="FF9900"/>
              </a:solidFill>
              <a:latin typeface="Questrial"/>
              <a:ea typeface="Questrial"/>
              <a:cs typeface="Questrial"/>
              <a:sym typeface="Questrial"/>
            </a:endParaRPr>
          </a:p>
          <a:p>
            <a:pPr indent="0" lvl="0" marL="0" rtl="0" algn="l">
              <a:spcBef>
                <a:spcPts val="500"/>
              </a:spcBef>
              <a:spcAft>
                <a:spcPts val="0"/>
              </a:spcAft>
              <a:buNone/>
            </a:pPr>
            <a:r>
              <a:t/>
            </a:r>
            <a:endParaRPr sz="11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98" name="Google Shape;798;p61"/>
          <p:cNvSpPr txBox="1"/>
          <p:nvPr/>
        </p:nvSpPr>
        <p:spPr>
          <a:xfrm>
            <a:off x="345056" y="2571750"/>
            <a:ext cx="3561600" cy="4929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75" lIns="68575" spcFirstLastPara="1" rIns="68575" wrap="square" tIns="68575">
            <a:noAutofit/>
          </a:bodyPr>
          <a:lstStyle/>
          <a:p>
            <a:pPr indent="-260350" lvl="0" marL="342900" rtl="0" algn="l">
              <a:spcBef>
                <a:spcPts val="500"/>
              </a:spcBef>
              <a:spcAft>
                <a:spcPts val="0"/>
              </a:spcAft>
              <a:buClr>
                <a:srgbClr val="FF9900"/>
              </a:buClr>
              <a:buSzPts val="1500"/>
              <a:buFont typeface="Questrial"/>
              <a:buChar char="❏"/>
            </a:pPr>
            <a:r>
              <a:rPr b="1" lang="en" sz="1500">
                <a:solidFill>
                  <a:srgbClr val="FF9900"/>
                </a:solidFill>
                <a:latin typeface="Questrial"/>
                <a:ea typeface="Questrial"/>
                <a:cs typeface="Questrial"/>
                <a:sym typeface="Questrial"/>
              </a:rPr>
              <a:t>2: </a:t>
            </a:r>
            <a:r>
              <a:rPr lang="en" sz="1500">
                <a:solidFill>
                  <a:srgbClr val="FF9900"/>
                </a:solidFill>
                <a:latin typeface="Questrial"/>
                <a:ea typeface="Questrial"/>
                <a:cs typeface="Questrial"/>
                <a:sym typeface="Questrial"/>
              </a:rPr>
              <a:t>Become familiar with the cycle of the school district’s Local Control Accountability Plan (LCAP) and budget</a:t>
            </a:r>
            <a:endParaRPr sz="1500">
              <a:solidFill>
                <a:srgbClr val="FF9900"/>
              </a:solidFill>
              <a:latin typeface="Questrial"/>
              <a:ea typeface="Questrial"/>
              <a:cs typeface="Questrial"/>
              <a:sym typeface="Questrial"/>
            </a:endParaRPr>
          </a:p>
          <a:p>
            <a:pPr indent="0" lvl="0" marL="342900" rtl="0" algn="l">
              <a:spcBef>
                <a:spcPts val="500"/>
              </a:spcBef>
              <a:spcAft>
                <a:spcPts val="500"/>
              </a:spcAft>
              <a:buNone/>
            </a:pPr>
            <a:r>
              <a:rPr lang="en" sz="1500">
                <a:solidFill>
                  <a:srgbClr val="FF9900"/>
                </a:solidFill>
                <a:latin typeface="Questrial"/>
                <a:ea typeface="Questrial"/>
                <a:cs typeface="Questrial"/>
                <a:sym typeface="Questrial"/>
              </a:rPr>
              <a:t> </a:t>
            </a:r>
            <a:endParaRPr sz="11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99" name="Google Shape;799;p61"/>
          <p:cNvSpPr txBox="1"/>
          <p:nvPr/>
        </p:nvSpPr>
        <p:spPr>
          <a:xfrm>
            <a:off x="345056" y="3539394"/>
            <a:ext cx="3401400" cy="6807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75" lIns="68575" spcFirstLastPara="1" rIns="68575" wrap="square" tIns="68575">
            <a:noAutofit/>
          </a:bodyPr>
          <a:lstStyle/>
          <a:p>
            <a:pPr indent="-260350" lvl="0" marL="342900" rtl="0" algn="l">
              <a:spcBef>
                <a:spcPts val="500"/>
              </a:spcBef>
              <a:spcAft>
                <a:spcPts val="0"/>
              </a:spcAft>
              <a:buClr>
                <a:srgbClr val="FF9900"/>
              </a:buClr>
              <a:buSzPts val="1500"/>
              <a:buFont typeface="Questrial"/>
              <a:buChar char="❏"/>
            </a:pPr>
            <a:r>
              <a:rPr b="1" lang="en" sz="1500">
                <a:solidFill>
                  <a:srgbClr val="FF9900"/>
                </a:solidFill>
                <a:latin typeface="Questrial"/>
                <a:ea typeface="Questrial"/>
                <a:cs typeface="Questrial"/>
                <a:sym typeface="Questrial"/>
              </a:rPr>
              <a:t>3: </a:t>
            </a:r>
            <a:r>
              <a:rPr lang="en" sz="1500">
                <a:solidFill>
                  <a:srgbClr val="FF9900"/>
                </a:solidFill>
                <a:latin typeface="Questrial"/>
                <a:ea typeface="Questrial"/>
                <a:cs typeface="Questrial"/>
                <a:sym typeface="Questrial"/>
              </a:rPr>
              <a:t>Share various</a:t>
            </a:r>
            <a:r>
              <a:rPr b="1" lang="en" sz="1500" u="sng">
                <a:solidFill>
                  <a:srgbClr val="FF9900"/>
                </a:solidFill>
                <a:latin typeface="Questrial"/>
                <a:ea typeface="Questrial"/>
                <a:cs typeface="Questrial"/>
                <a:sym typeface="Questrial"/>
              </a:rPr>
              <a:t> </a:t>
            </a:r>
            <a:r>
              <a:rPr lang="en" sz="1500">
                <a:solidFill>
                  <a:srgbClr val="FF9900"/>
                </a:solidFill>
                <a:latin typeface="Questrial"/>
                <a:ea typeface="Questrial"/>
                <a:cs typeface="Questrial"/>
                <a:sym typeface="Questrial"/>
              </a:rPr>
              <a:t>opportunities that parents have to impact the LCAP to meet our children’s needs</a:t>
            </a:r>
            <a:endParaRPr sz="11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500"/>
              </a:spcBef>
              <a:spcAft>
                <a:spcPts val="0"/>
              </a:spcAft>
              <a:buNone/>
            </a:pPr>
            <a:r>
              <a:t/>
            </a:r>
            <a:endParaRPr sz="11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00" name="Google Shape;800;p61"/>
          <p:cNvSpPr txBox="1"/>
          <p:nvPr/>
        </p:nvSpPr>
        <p:spPr>
          <a:xfrm>
            <a:off x="4947469" y="1608881"/>
            <a:ext cx="4017300" cy="6162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75" lIns="68575" spcFirstLastPara="1" rIns="68575" wrap="square" tIns="68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b="1" lang="en" sz="1500">
                <a:solidFill>
                  <a:srgbClr val="45818E"/>
                </a:solidFill>
                <a:latin typeface="Questrial"/>
                <a:ea typeface="Questrial"/>
                <a:cs typeface="Questrial"/>
                <a:sym typeface="Questrial"/>
              </a:rPr>
              <a:t>Metas de aprendizaje:</a:t>
            </a:r>
            <a:endParaRPr b="1" sz="1500">
              <a:solidFill>
                <a:srgbClr val="45818E"/>
              </a:solidFill>
              <a:latin typeface="Questrial"/>
              <a:ea typeface="Questrial"/>
              <a:cs typeface="Questrial"/>
              <a:sym typeface="Questrial"/>
            </a:endParaRPr>
          </a:p>
          <a:p>
            <a:pPr indent="-260350" lvl="0" marL="342900" rtl="0" algn="l">
              <a:spcBef>
                <a:spcPts val="800"/>
              </a:spcBef>
              <a:spcAft>
                <a:spcPts val="800"/>
              </a:spcAft>
              <a:buClr>
                <a:srgbClr val="45818E"/>
              </a:buClr>
              <a:buSzPts val="1500"/>
              <a:buFont typeface="Questrial"/>
              <a:buChar char="❏"/>
            </a:pPr>
            <a:r>
              <a:rPr b="1" lang="en" sz="1500">
                <a:solidFill>
                  <a:srgbClr val="45818E"/>
                </a:solidFill>
                <a:latin typeface="Questrial"/>
                <a:ea typeface="Questrial"/>
                <a:cs typeface="Questrial"/>
                <a:sym typeface="Questrial"/>
              </a:rPr>
              <a:t>1: </a:t>
            </a:r>
            <a:r>
              <a:rPr lang="en" sz="1500">
                <a:solidFill>
                  <a:srgbClr val="45818E"/>
                </a:solidFill>
                <a:latin typeface="Questrial"/>
                <a:ea typeface="Questrial"/>
                <a:cs typeface="Questrial"/>
                <a:sym typeface="Questrial"/>
              </a:rPr>
              <a:t>Entender la Fórmula de Financiamiento de Control Local (LCFF) </a:t>
            </a:r>
            <a:endParaRPr sz="11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01" name="Google Shape;801;p61"/>
          <p:cNvSpPr txBox="1"/>
          <p:nvPr/>
        </p:nvSpPr>
        <p:spPr>
          <a:xfrm>
            <a:off x="4954031" y="2520919"/>
            <a:ext cx="3980400" cy="6807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75" lIns="68575" spcFirstLastPara="1" rIns="68575" wrap="square" tIns="68575">
            <a:noAutofit/>
          </a:bodyPr>
          <a:lstStyle/>
          <a:p>
            <a:pPr indent="-260350" lvl="0" marL="342900" rtl="0" algn="l">
              <a:spcBef>
                <a:spcPts val="0"/>
              </a:spcBef>
              <a:spcAft>
                <a:spcPts val="800"/>
              </a:spcAft>
              <a:buClr>
                <a:srgbClr val="45818E"/>
              </a:buClr>
              <a:buSzPts val="1500"/>
              <a:buFont typeface="Questrial"/>
              <a:buChar char="❏"/>
            </a:pPr>
            <a:r>
              <a:rPr b="1" lang="en" sz="1500">
                <a:solidFill>
                  <a:srgbClr val="45818E"/>
                </a:solidFill>
                <a:latin typeface="Questrial"/>
                <a:ea typeface="Questrial"/>
                <a:cs typeface="Questrial"/>
                <a:sym typeface="Questrial"/>
              </a:rPr>
              <a:t>2: </a:t>
            </a:r>
            <a:r>
              <a:rPr lang="en" sz="1500">
                <a:solidFill>
                  <a:srgbClr val="45818E"/>
                </a:solidFill>
                <a:latin typeface="Questrial"/>
                <a:ea typeface="Questrial"/>
                <a:cs typeface="Questrial"/>
                <a:sym typeface="Questrial"/>
              </a:rPr>
              <a:t>Familiarizarse con el ciclo del Plan de Responsabilidad y Control Local (LCAP) y el presupuesto</a:t>
            </a:r>
            <a:endParaRPr sz="11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02" name="Google Shape;802;p61"/>
          <p:cNvSpPr txBox="1"/>
          <p:nvPr/>
        </p:nvSpPr>
        <p:spPr>
          <a:xfrm>
            <a:off x="4954031" y="3436069"/>
            <a:ext cx="3815400" cy="6162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75" lIns="68575" spcFirstLastPara="1" rIns="68575" wrap="square" tIns="68575">
            <a:noAutofit/>
          </a:bodyPr>
          <a:lstStyle/>
          <a:p>
            <a:pPr indent="-260350" lvl="0" marL="342900" rtl="0" algn="l">
              <a:spcBef>
                <a:spcPts val="0"/>
              </a:spcBef>
              <a:spcAft>
                <a:spcPts val="0"/>
              </a:spcAft>
              <a:buClr>
                <a:srgbClr val="45818E"/>
              </a:buClr>
              <a:buSzPts val="1500"/>
              <a:buFont typeface="Questrial"/>
              <a:buChar char="❏"/>
            </a:pPr>
            <a:r>
              <a:rPr b="1" lang="en" sz="1500">
                <a:solidFill>
                  <a:srgbClr val="45818E"/>
                </a:solidFill>
                <a:latin typeface="Questrial"/>
                <a:ea typeface="Questrial"/>
                <a:cs typeface="Questrial"/>
                <a:sym typeface="Questrial"/>
              </a:rPr>
              <a:t>3: </a:t>
            </a:r>
            <a:r>
              <a:rPr lang="en" sz="1500">
                <a:solidFill>
                  <a:srgbClr val="45818E"/>
                </a:solidFill>
                <a:latin typeface="Questrial"/>
                <a:ea typeface="Questrial"/>
                <a:cs typeface="Questrial"/>
                <a:sym typeface="Questrial"/>
              </a:rPr>
              <a:t>Compartir varias oportunidades que tienen los padres/madres para impactar el LCAP y lograr las necesidades de nuestro hijos/ajs</a:t>
            </a:r>
            <a:endParaRPr sz="11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800"/>
              </a:spcBef>
              <a:spcAft>
                <a:spcPts val="0"/>
              </a:spcAft>
              <a:buNone/>
            </a:pPr>
            <a:r>
              <a:t/>
            </a:r>
            <a:endParaRPr sz="1100"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7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8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7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8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7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8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EFEFEF"/>
        </a:solidFill>
      </p:bgPr>
    </p:bg>
    <p:spTree>
      <p:nvGrpSpPr>
        <p:cNvPr id="806" name="Shape 8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7" name="Google Shape;807;p62"/>
          <p:cNvSpPr txBox="1"/>
          <p:nvPr/>
        </p:nvSpPr>
        <p:spPr>
          <a:xfrm>
            <a:off x="747525" y="645338"/>
            <a:ext cx="3537300" cy="5973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4500">
                <a:solidFill>
                  <a:srgbClr val="FF9900"/>
                </a:solidFill>
                <a:latin typeface="Questrial"/>
                <a:ea typeface="Questrial"/>
                <a:cs typeface="Questrial"/>
                <a:sym typeface="Questrial"/>
              </a:rPr>
              <a:t>What is the Local Control Funding Formula (LCFF)?</a:t>
            </a:r>
            <a:endParaRPr b="1" sz="4500">
              <a:solidFill>
                <a:srgbClr val="FF9900"/>
              </a:solidFill>
              <a:latin typeface="Questrial"/>
              <a:ea typeface="Questrial"/>
              <a:cs typeface="Questrial"/>
              <a:sym typeface="Questrial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4100">
              <a:solidFill>
                <a:srgbClr val="F8F8F8"/>
              </a:solidFill>
              <a:latin typeface="Arial Black"/>
              <a:ea typeface="Arial Black"/>
              <a:cs typeface="Arial Black"/>
              <a:sym typeface="Arial Black"/>
            </a:endParaRPr>
          </a:p>
        </p:txBody>
      </p:sp>
      <p:sp>
        <p:nvSpPr>
          <p:cNvPr id="808" name="Google Shape;808;p62"/>
          <p:cNvSpPr txBox="1"/>
          <p:nvPr/>
        </p:nvSpPr>
        <p:spPr>
          <a:xfrm>
            <a:off x="4744613" y="603956"/>
            <a:ext cx="4166400" cy="5973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4500">
                <a:solidFill>
                  <a:srgbClr val="45818E"/>
                </a:solidFill>
                <a:latin typeface="Questrial"/>
                <a:ea typeface="Questrial"/>
                <a:cs typeface="Questrial"/>
                <a:sym typeface="Questrial"/>
              </a:rPr>
              <a:t>¿Qué es la Fórmula de </a:t>
            </a:r>
            <a:r>
              <a:rPr b="1" lang="en" sz="4500">
                <a:solidFill>
                  <a:srgbClr val="45818E"/>
                </a:solidFill>
                <a:latin typeface="Questrial"/>
                <a:ea typeface="Questrial"/>
                <a:cs typeface="Questrial"/>
                <a:sym typeface="Questrial"/>
              </a:rPr>
              <a:t>Financiamiento</a:t>
            </a:r>
            <a:r>
              <a:rPr b="1" lang="en" sz="4500">
                <a:solidFill>
                  <a:srgbClr val="45818E"/>
                </a:solidFill>
                <a:latin typeface="Questrial"/>
                <a:ea typeface="Questrial"/>
                <a:cs typeface="Questrial"/>
                <a:sym typeface="Questrial"/>
              </a:rPr>
              <a:t> de Control Local (LCFF)?</a:t>
            </a:r>
            <a:endParaRPr b="1" sz="4500">
              <a:solidFill>
                <a:srgbClr val="45818E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  <p:cxnSp>
        <p:nvCxnSpPr>
          <p:cNvPr id="809" name="Google Shape;809;p62"/>
          <p:cNvCxnSpPr/>
          <p:nvPr/>
        </p:nvCxnSpPr>
        <p:spPr>
          <a:xfrm rot="10800000">
            <a:off x="4572150" y="387488"/>
            <a:ext cx="30300" cy="4077900"/>
          </a:xfrm>
          <a:prstGeom prst="straightConnector1">
            <a:avLst/>
          </a:prstGeom>
          <a:noFill/>
          <a:ln cap="rnd" cmpd="sng" w="12700">
            <a:solidFill>
              <a:srgbClr val="002F4A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810" name="Google Shape;810;p62"/>
          <p:cNvSpPr txBox="1"/>
          <p:nvPr>
            <p:ph idx="12" type="sldNum"/>
          </p:nvPr>
        </p:nvSpPr>
        <p:spPr>
          <a:xfrm>
            <a:off x="8125988" y="4592700"/>
            <a:ext cx="174900" cy="273900"/>
          </a:xfrm>
          <a:prstGeom prst="rect">
            <a:avLst/>
          </a:prstGeom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811" name="Google Shape;811;p62"/>
          <p:cNvSpPr txBox="1"/>
          <p:nvPr/>
        </p:nvSpPr>
        <p:spPr>
          <a:xfrm>
            <a:off x="0" y="4866525"/>
            <a:ext cx="9144000" cy="2769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75" lIns="68575" spcFirstLastPara="1" rIns="68575" wrap="square" tIns="6857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rgbClr val="999999"/>
                </a:solidFill>
                <a:latin typeface="Georgia"/>
                <a:ea typeface="Georgia"/>
                <a:cs typeface="Georgia"/>
                <a:sym typeface="Georgia"/>
              </a:rPr>
              <a:t>Copyright 2019, Public Advocates Inc. All Rights Reserved. Contact cgerges@publicadvocates.org for permission prior to use.</a:t>
            </a:r>
            <a:endParaRPr sz="900">
              <a:solidFill>
                <a:srgbClr val="999999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FFFFFF"/>
        </a:solidFill>
      </p:bgPr>
    </p:bg>
    <p:spTree>
      <p:nvGrpSpPr>
        <p:cNvPr id="815" name="Shape 8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6" name="Google Shape;816;p63"/>
          <p:cNvSpPr txBox="1"/>
          <p:nvPr>
            <p:ph idx="12" type="sldNum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817" name="Google Shape;817;p63"/>
          <p:cNvSpPr txBox="1"/>
          <p:nvPr/>
        </p:nvSpPr>
        <p:spPr>
          <a:xfrm>
            <a:off x="0" y="4866525"/>
            <a:ext cx="9144000" cy="2769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75" lIns="68575" spcFirstLastPara="1" rIns="68575" wrap="square" tIns="6857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rgbClr val="999999"/>
                </a:solidFill>
                <a:latin typeface="Georgia"/>
                <a:ea typeface="Georgia"/>
                <a:cs typeface="Georgia"/>
                <a:sym typeface="Georgia"/>
              </a:rPr>
              <a:t>Copyright 2020, Public Advocates Inc. All Rights Reserved. Contact ajongco@publicadvocates.org for permission prior to use.</a:t>
            </a:r>
            <a:endParaRPr sz="900">
              <a:solidFill>
                <a:srgbClr val="999999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pic>
        <p:nvPicPr>
          <p:cNvPr descr="Check out our short explainer video on LCFF!" id="818" name="Google Shape;818;p63" title="Understanding the Local Control Funding Formula (LCFF)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403875" y="130225"/>
            <a:ext cx="6182742" cy="4637050"/>
          </a:xfrm>
          <a:prstGeom prst="rect">
            <a:avLst/>
          </a:prstGeom>
          <a:noFill/>
          <a:ln>
            <a:noFill/>
          </a:ln>
        </p:spPr>
      </p:pic>
      <p:sp>
        <p:nvSpPr>
          <p:cNvPr id="819" name="Google Shape;819;p63"/>
          <p:cNvSpPr txBox="1"/>
          <p:nvPr/>
        </p:nvSpPr>
        <p:spPr>
          <a:xfrm>
            <a:off x="738150" y="4646925"/>
            <a:ext cx="8040900" cy="219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Calibri"/>
                <a:ea typeface="Calibri"/>
                <a:cs typeface="Calibri"/>
                <a:sym typeface="Calibri"/>
              </a:rPr>
              <a:t>Source: Public Advocates </a:t>
            </a:r>
            <a:r>
              <a:rPr lang="en" u="sng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5"/>
              </a:rPr>
              <a:t>https://youtu.be/lFQOjG7IUac</a:t>
            </a:r>
            <a:r>
              <a:rPr lang="en">
                <a:latin typeface="Calibri"/>
                <a:ea typeface="Calibri"/>
                <a:cs typeface="Calibri"/>
                <a:sym typeface="Calibri"/>
              </a:rPr>
              <a:t>; Spanish </a:t>
            </a:r>
            <a:r>
              <a:rPr lang="en" u="sng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6"/>
              </a:rPr>
              <a:t>https://youtu.be/Oy68M8YPJZY</a:t>
            </a:r>
            <a:r>
              <a:rPr lang="en">
                <a:latin typeface="Calibri"/>
                <a:ea typeface="Calibri"/>
                <a:cs typeface="Calibri"/>
                <a:sym typeface="Calibri"/>
              </a:rPr>
              <a:t> </a:t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FFFFFF"/>
        </a:solidFill>
      </p:bgPr>
    </p:bg>
    <p:spTree>
      <p:nvGrpSpPr>
        <p:cNvPr id="823" name="Shape 8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4" name="Google Shape;824;p64"/>
          <p:cNvSpPr txBox="1"/>
          <p:nvPr>
            <p:ph idx="12" type="sldNum"/>
          </p:nvPr>
        </p:nvSpPr>
        <p:spPr>
          <a:xfrm>
            <a:off x="8125988" y="4592700"/>
            <a:ext cx="228900" cy="273900"/>
          </a:xfrm>
          <a:prstGeom prst="rect">
            <a:avLst/>
          </a:prstGeom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descr="http://www.cta.org/en/~/media/Blog%20Media/studentpacrallyatcapitol1102.ashx" id="825" name="Google Shape;825;p64"/>
          <p:cNvPicPr preferRelativeResize="0"/>
          <p:nvPr/>
        </p:nvPicPr>
        <p:blipFill rotWithShape="1">
          <a:blip r:embed="rId3">
            <a:alphaModFix amt="75000"/>
          </a:blip>
          <a:srcRect b="-7" l="0" r="0" t="27611"/>
          <a:stretch/>
        </p:blipFill>
        <p:spPr>
          <a:xfrm>
            <a:off x="575981" y="473043"/>
            <a:ext cx="3826831" cy="1495932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</p:pic>
      <p:pic>
        <p:nvPicPr>
          <p:cNvPr descr="http://aypal.org/WP/wp-content/uploads/cqe-pic.jpg" id="826" name="Google Shape;826;p64"/>
          <p:cNvPicPr preferRelativeResize="0"/>
          <p:nvPr/>
        </p:nvPicPr>
        <p:blipFill rotWithShape="1">
          <a:blip r:embed="rId4">
            <a:alphaModFix/>
          </a:blip>
          <a:srcRect b="20012" l="0" r="0" t="0"/>
          <a:stretch/>
        </p:blipFill>
        <p:spPr>
          <a:xfrm>
            <a:off x="575981" y="1968985"/>
            <a:ext cx="3792975" cy="1935627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</p:pic>
      <p:pic>
        <p:nvPicPr>
          <p:cNvPr descr="https://lh4.googleusercontent.com/-tQ2iYENqtQ0/UqIUyuSYT5I/AAAAAAAAI1g/0eDyiYVkVz4/w623-h830-no/2013-03-20%2B17.58.16.jpg" id="827" name="Google Shape;827;p64"/>
          <p:cNvPicPr preferRelativeResize="0"/>
          <p:nvPr/>
        </p:nvPicPr>
        <p:blipFill rotWithShape="1">
          <a:blip r:embed="rId5">
            <a:alphaModFix/>
          </a:blip>
          <a:srcRect b="18624" l="0" r="0" t="8"/>
          <a:stretch/>
        </p:blipFill>
        <p:spPr>
          <a:xfrm>
            <a:off x="4903688" y="473044"/>
            <a:ext cx="3310658" cy="3431569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</p:pic>
      <p:sp>
        <p:nvSpPr>
          <p:cNvPr id="828" name="Google Shape;828;p64"/>
          <p:cNvSpPr/>
          <p:nvPr/>
        </p:nvSpPr>
        <p:spPr>
          <a:xfrm>
            <a:off x="5123177" y="4026188"/>
            <a:ext cx="2871600" cy="2307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" sz="1800">
                <a:solidFill>
                  <a:srgbClr val="45818E"/>
                </a:solidFill>
                <a:latin typeface="Questrial"/>
                <a:ea typeface="Questrial"/>
                <a:cs typeface="Questrial"/>
                <a:sym typeface="Questrial"/>
              </a:rPr>
              <a:t>¡ÉSTA ES NUESTRA LEY!</a:t>
            </a:r>
            <a:endParaRPr sz="1800">
              <a:solidFill>
                <a:srgbClr val="45818E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  <p:sp>
        <p:nvSpPr>
          <p:cNvPr id="829" name="Google Shape;829;p64"/>
          <p:cNvSpPr txBox="1"/>
          <p:nvPr/>
        </p:nvSpPr>
        <p:spPr>
          <a:xfrm>
            <a:off x="954798" y="4109815"/>
            <a:ext cx="2482200" cy="2769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" sz="1800">
                <a:solidFill>
                  <a:srgbClr val="FF9900"/>
                </a:solidFill>
                <a:latin typeface="Questrial"/>
                <a:ea typeface="Questrial"/>
                <a:cs typeface="Questrial"/>
                <a:sym typeface="Questrial"/>
              </a:rPr>
              <a:t>THIS IS OUR LAW!</a:t>
            </a:r>
            <a:endParaRPr i="1" sz="1800">
              <a:solidFill>
                <a:srgbClr val="FF9900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  <p:sp>
        <p:nvSpPr>
          <p:cNvPr id="830" name="Google Shape;830;p64"/>
          <p:cNvSpPr txBox="1"/>
          <p:nvPr/>
        </p:nvSpPr>
        <p:spPr>
          <a:xfrm>
            <a:off x="0" y="4866525"/>
            <a:ext cx="9144000" cy="2769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75" lIns="68575" spcFirstLastPara="1" rIns="68575" wrap="square" tIns="6857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rgbClr val="999999"/>
                </a:solidFill>
                <a:latin typeface="Georgia"/>
                <a:ea typeface="Georgia"/>
                <a:cs typeface="Georgia"/>
                <a:sym typeface="Georgia"/>
              </a:rPr>
              <a:t>Copyright 2019, Public Advocates Inc. All Rights Reserved. Contact cgerges@publicadvocates.org for permission prior to use.</a:t>
            </a:r>
            <a:endParaRPr sz="900">
              <a:solidFill>
                <a:srgbClr val="999999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4.xml><?xml version="1.0" encoding="utf-8"?>
<a:theme xmlns:a="http://schemas.openxmlformats.org/drawingml/2006/main" xmlns:r="http://schemas.openxmlformats.org/officeDocument/2006/relationships" name="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5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