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63" r:id="rId5"/>
    <p:sldMasterId id="2147483678" r:id="rId6"/>
    <p:sldMasterId id="2147483691" r:id="rId7"/>
    <p:sldMasterId id="214748370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</p:sldIdLst>
  <p:sldSz cy="6858000" cx="12192000"/>
  <p:notesSz cx="6858000" cy="9144000"/>
  <p:embeddedFontLst>
    <p:embeddedFont>
      <p:font typeface="Caveat"/>
      <p:regular r:id="rId39"/>
      <p:bold r:id="rId40"/>
    </p:embeddedFont>
    <p:embeddedFont>
      <p:font typeface="Cabin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  <p:embeddedFont>
      <p:font typeface="Arial Black"/>
      <p:regular r:id="rId49"/>
    </p:embeddedFont>
    <p:embeddedFont>
      <p:font typeface="Questrial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24">
          <p15:clr>
            <a:srgbClr val="A4A3A4"/>
          </p15:clr>
        </p15:guide>
        <p15:guide id="2" pos="3856">
          <p15:clr>
            <a:srgbClr val="A4A3A4"/>
          </p15:clr>
        </p15:guide>
        <p15:guide id="3" orient="horz" pos="2163">
          <p15:clr>
            <a:srgbClr val="9AA0A6"/>
          </p15:clr>
        </p15:guide>
        <p15:guide id="4" pos="3840">
          <p15:clr>
            <a:srgbClr val="9AA0A6"/>
          </p15:clr>
        </p15:guide>
        <p15:guide id="5" orient="horz" pos="2520">
          <p15:clr>
            <a:srgbClr val="9AA0A6"/>
          </p15:clr>
        </p15:guide>
        <p15:guide id="6" pos="4032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51" roundtripDataSignature="AMtx7mgGToRvz5IY+02V47LDqSNIGtx4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24" orient="horz"/>
        <p:guide pos="3856"/>
        <p:guide pos="2163" orient="horz"/>
        <p:guide pos="3840"/>
        <p:guide pos="2520" orient="horz"/>
        <p:guide pos="403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veat-bold.fntdata"/><Relationship Id="rId42" Type="http://schemas.openxmlformats.org/officeDocument/2006/relationships/font" Target="fonts/Cabin-bold.fntdata"/><Relationship Id="rId41" Type="http://schemas.openxmlformats.org/officeDocument/2006/relationships/font" Target="fonts/Cabin-regular.fntdata"/><Relationship Id="rId44" Type="http://schemas.openxmlformats.org/officeDocument/2006/relationships/font" Target="fonts/Cabin-boldItalic.fntdata"/><Relationship Id="rId43" Type="http://schemas.openxmlformats.org/officeDocument/2006/relationships/font" Target="fonts/Cabin-italic.fntdata"/><Relationship Id="rId46" Type="http://schemas.openxmlformats.org/officeDocument/2006/relationships/font" Target="fonts/Lato-bold.fntdata"/><Relationship Id="rId45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font" Target="fonts/Lato-boldItalic.fntdata"/><Relationship Id="rId47" Type="http://schemas.openxmlformats.org/officeDocument/2006/relationships/font" Target="fonts/Lato-italic.fntdata"/><Relationship Id="rId49" Type="http://schemas.openxmlformats.org/officeDocument/2006/relationships/font" Target="fonts/ArialBlack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font" Target="fonts/Caveat-regular.fntdata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customschemas.google.com/relationships/presentationmetadata" Target="metadata"/><Relationship Id="rId50" Type="http://schemas.openxmlformats.org/officeDocument/2006/relationships/font" Target="fonts/Questrial-regular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6" name="Google Shape;1116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1" name="Google Shape;1241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9" name="Google Shape;1249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1" name="Google Shape;1261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8" name="Google Shape;12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0" name="Google Shape;12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4" name="Google Shape;1294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1" name="Google Shape;13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08" name="Google Shape;1308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5" name="Google Shape;1315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3" name="Google Shape;1323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6" name="Google Shape;1126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52" name="Google Shape;1352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9" name="Google Shape;135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8" name="Google Shape;1368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4" name="Google Shape;13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2" name="Google Shape;13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9" name="Google Shape;14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7" name="Google Shape;142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5" name="Google Shape;1435;p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4" name="Google Shape;144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1" name="Google Shape;1451;p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4" name="Google Shape;1134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2" name="Google Shape;1142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3" name="Google Shape;1153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0" name="Google Shape;1160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1172" name="Google Shape;1172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3139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2" name="Google Shape;1192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9" name="Google Shape;1219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1">
  <p:cSld name="SECTION_HEADER_1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53"/>
          <p:cNvCxnSpPr/>
          <p:nvPr/>
        </p:nvCxnSpPr>
        <p:spPr>
          <a:xfrm>
            <a:off x="566934" y="554200"/>
            <a:ext cx="110625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53"/>
          <p:cNvCxnSpPr/>
          <p:nvPr/>
        </p:nvCxnSpPr>
        <p:spPr>
          <a:xfrm>
            <a:off x="566934" y="6320000"/>
            <a:ext cx="11062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53"/>
          <p:cNvSpPr txBox="1"/>
          <p:nvPr>
            <p:ph type="title"/>
          </p:nvPr>
        </p:nvSpPr>
        <p:spPr>
          <a:xfrm>
            <a:off x="541900" y="2409100"/>
            <a:ext cx="110625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53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">
  <p:cSld name="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4"/>
          <p:cNvSpPr txBox="1"/>
          <p:nvPr>
            <p:ph type="title"/>
          </p:nvPr>
        </p:nvSpPr>
        <p:spPr>
          <a:xfrm>
            <a:off x="610308" y="457200"/>
            <a:ext cx="109689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bin"/>
              <a:buNone/>
              <a:defRPr b="0" i="0" sz="2200" u="none" cap="none" strike="noStrike">
                <a:solidFill>
                  <a:srgbClr val="3F3F3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54"/>
          <p:cNvSpPr txBox="1"/>
          <p:nvPr>
            <p:ph idx="1" type="body"/>
          </p:nvPr>
        </p:nvSpPr>
        <p:spPr>
          <a:xfrm>
            <a:off x="610308" y="1816100"/>
            <a:ext cx="10968900" cy="45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84B75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rgbClr val="184B75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marR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0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marR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73050" lvl="4" marL="22860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Calibri"/>
              <a:buChar char="​"/>
              <a:defRPr b="0" i="0" sz="7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8" name="Google Shape;88;p54"/>
          <p:cNvSpPr txBox="1"/>
          <p:nvPr>
            <p:ph idx="2" type="body"/>
          </p:nvPr>
        </p:nvSpPr>
        <p:spPr>
          <a:xfrm>
            <a:off x="612773" y="1134598"/>
            <a:ext cx="10969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libri"/>
              <a:buNone/>
              <a:defRPr b="0" i="1" sz="1500" u="none" cap="none" strike="noStrike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i="1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b="1" i="0" sz="18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  <a:defRPr b="1" i="1" sz="16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grpSp>
        <p:nvGrpSpPr>
          <p:cNvPr id="89" name="Google Shape;89;p54"/>
          <p:cNvGrpSpPr/>
          <p:nvPr/>
        </p:nvGrpSpPr>
        <p:grpSpPr>
          <a:xfrm>
            <a:off x="-201759" y="-141189"/>
            <a:ext cx="12586278" cy="7136550"/>
            <a:chOff x="-151322" y="-141189"/>
            <a:chExt cx="9439944" cy="7136550"/>
          </a:xfrm>
        </p:grpSpPr>
        <p:grpSp>
          <p:nvGrpSpPr>
            <p:cNvPr id="90" name="Google Shape;90;p54"/>
            <p:cNvGrpSpPr/>
            <p:nvPr/>
          </p:nvGrpSpPr>
          <p:grpSpPr>
            <a:xfrm>
              <a:off x="457731" y="6873224"/>
              <a:ext cx="8226688" cy="122137"/>
              <a:chOff x="457731" y="6582508"/>
              <a:chExt cx="8226688" cy="486600"/>
            </a:xfrm>
          </p:grpSpPr>
          <p:cxnSp>
            <p:nvCxnSpPr>
              <p:cNvPr id="91" name="Google Shape;91;p54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" name="Google Shape;92;p54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3" name="Google Shape;93;p54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4" name="Google Shape;94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" name="Google Shape;95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" name="Google Shape;96;p54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7" name="Google Shape;97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" name="Google Shape;98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" name="Google Shape;99;p54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00" name="Google Shape;100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" name="Google Shape;101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" name="Google Shape;102;p54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03" name="Google Shape;103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" name="Google Shape;104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" name="Google Shape;105;p54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06" name="Google Shape;106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" name="Google Shape;107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" name="Google Shape;108;p54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09" name="Google Shape;109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" name="Google Shape;110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1" name="Google Shape;111;p54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12" name="Google Shape;112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" name="Google Shape;113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" name="Google Shape;114;p54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15" name="Google Shape;115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" name="Google Shape;116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" name="Google Shape;117;p54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18" name="Google Shape;118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" name="Google Shape;119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" name="Google Shape;120;p54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21" name="Google Shape;121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" name="Google Shape;122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" name="Google Shape;123;p54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24" name="Google Shape;124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" name="Google Shape;125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26" name="Google Shape;126;p54"/>
            <p:cNvGrpSpPr/>
            <p:nvPr/>
          </p:nvGrpSpPr>
          <p:grpSpPr>
            <a:xfrm>
              <a:off x="-151322" y="392956"/>
              <a:ext cx="122137" cy="6067305"/>
              <a:chOff x="-238872" y="392956"/>
              <a:chExt cx="122137" cy="6067305"/>
            </a:xfrm>
          </p:grpSpPr>
          <p:cxnSp>
            <p:nvCxnSpPr>
              <p:cNvPr id="127" name="Google Shape;127;p54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8" name="Google Shape;128;p54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29" name="Google Shape;129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0" name="Google Shape;130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1" name="Google Shape;131;p54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32" name="Google Shape;132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3" name="Google Shape;133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4" name="Google Shape;134;p54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35" name="Google Shape;135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6" name="Google Shape;136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7" name="Google Shape;137;p54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38" name="Google Shape;138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9" name="Google Shape;139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0" name="Google Shape;140;p54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41" name="Google Shape;141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2" name="Google Shape;142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3" name="Google Shape;143;p54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44" name="Google Shape;144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5" name="Google Shape;145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6" name="Google Shape;146;p54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47" name="Google Shape;147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8" name="Google Shape;148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9" name="Google Shape;149;p54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50" name="Google Shape;150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1" name="Google Shape;151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2" name="Google Shape;152;p54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53" name="Google Shape;153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4" name="Google Shape;154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5" name="Google Shape;155;p54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56" name="Google Shape;156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7" name="Google Shape;157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8" name="Google Shape;158;p54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59" name="Google Shape;159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0" name="Google Shape;160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61" name="Google Shape;161;p54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62" name="Google Shape;162;p54"/>
            <p:cNvGrpSpPr/>
            <p:nvPr/>
          </p:nvGrpSpPr>
          <p:grpSpPr>
            <a:xfrm>
              <a:off x="9166485" y="392956"/>
              <a:ext cx="122137" cy="6067305"/>
              <a:chOff x="-238872" y="392956"/>
              <a:chExt cx="122137" cy="6067305"/>
            </a:xfrm>
          </p:grpSpPr>
          <p:cxnSp>
            <p:nvCxnSpPr>
              <p:cNvPr id="163" name="Google Shape;163;p54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4" name="Google Shape;164;p54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65" name="Google Shape;165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6" name="Google Shape;166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7" name="Google Shape;167;p54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68" name="Google Shape;168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9" name="Google Shape;169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0" name="Google Shape;170;p54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71" name="Google Shape;171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2" name="Google Shape;172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3" name="Google Shape;173;p54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74" name="Google Shape;174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5" name="Google Shape;175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6" name="Google Shape;176;p54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77" name="Google Shape;177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8" name="Google Shape;178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9" name="Google Shape;179;p54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80" name="Google Shape;180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1" name="Google Shape;181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2" name="Google Shape;182;p54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83" name="Google Shape;183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4" name="Google Shape;184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5" name="Google Shape;185;p54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86" name="Google Shape;186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7" name="Google Shape;187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8" name="Google Shape;188;p54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89" name="Google Shape;189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0" name="Google Shape;190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1" name="Google Shape;191;p54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92" name="Google Shape;192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3" name="Google Shape;193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4" name="Google Shape;194;p54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95" name="Google Shape;195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6" name="Google Shape;196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97" name="Google Shape;197;p54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98" name="Google Shape;198;p54"/>
            <p:cNvGrpSpPr/>
            <p:nvPr/>
          </p:nvGrpSpPr>
          <p:grpSpPr>
            <a:xfrm>
              <a:off x="457731" y="-141189"/>
              <a:ext cx="8226688" cy="122137"/>
              <a:chOff x="457731" y="6582508"/>
              <a:chExt cx="8226688" cy="486600"/>
            </a:xfrm>
          </p:grpSpPr>
          <p:cxnSp>
            <p:nvCxnSpPr>
              <p:cNvPr id="199" name="Google Shape;199;p54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0" name="Google Shape;200;p54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01" name="Google Shape;201;p54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02" name="Google Shape;202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3" name="Google Shape;203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4" name="Google Shape;204;p54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05" name="Google Shape;205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6" name="Google Shape;206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7" name="Google Shape;207;p54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08" name="Google Shape;208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9" name="Google Shape;209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0" name="Google Shape;210;p54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11" name="Google Shape;211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2" name="Google Shape;212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3" name="Google Shape;213;p54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14" name="Google Shape;214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5" name="Google Shape;215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6" name="Google Shape;216;p54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17" name="Google Shape;217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8" name="Google Shape;218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9" name="Google Shape;219;p54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20" name="Google Shape;220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1" name="Google Shape;221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2" name="Google Shape;222;p54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23" name="Google Shape;223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4" name="Google Shape;224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5" name="Google Shape;225;p54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26" name="Google Shape;226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7" name="Google Shape;227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8" name="Google Shape;228;p54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29" name="Google Shape;229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0" name="Google Shape;230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1" name="Google Shape;231;p54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32" name="Google Shape;232;p54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3" name="Google Shape;233;p54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234" name="Google Shape;234;p54"/>
          <p:cNvSpPr txBox="1"/>
          <p:nvPr>
            <p:ph idx="3" type="body"/>
          </p:nvPr>
        </p:nvSpPr>
        <p:spPr>
          <a:xfrm>
            <a:off x="611717" y="6399212"/>
            <a:ext cx="7251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79400" lvl="0" marL="457200" marR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Calibri"/>
              <a:buChar char="​"/>
              <a:defRPr b="0" i="0" sz="8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marR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0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marR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73050" lvl="4" marL="22860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Calibri"/>
              <a:buChar char="​"/>
              <a:defRPr b="0" i="0" sz="7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5" name="Google Shape;235;p5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5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39" name="Google Shape;239;p5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55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" name="Google Shape;242;p55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5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" name="Google Shape;252;p3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3" name="Google Shape;253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type="title">
  <p:cSld name="TITLE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6" name="Google Shape;256;p6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7" name="Google Shape;257;p6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8" name="Google Shape;258;p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9" name="Google Shape;259;p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2" name="Google Shape;262;p6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3" name="Google Shape;263;p6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4" name="Google Shape;264;p6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5" name="Google Shape;265;p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-&#10;überschrift" type="secHead">
  <p:cSld name="SECTION_HEADER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8" name="Google Shape;268;p6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9" name="Google Shape;269;p6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0" name="Google Shape;270;p6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1" name="Google Shape;271;p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4" name="Google Shape;274;p6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5" name="Google Shape;275;p6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6" name="Google Shape;276;p6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7" name="Google Shape;277;p6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8" name="Google Shape;278;p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0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1" name="Google Shape;281;p70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2" name="Google Shape;282;p70"/>
          <p:cNvSpPr txBox="1"/>
          <p:nvPr>
            <p:ph idx="2" type="body"/>
          </p:nvPr>
        </p:nvSpPr>
        <p:spPr>
          <a:xfrm>
            <a:off x="839788" y="2505075"/>
            <a:ext cx="51579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3" name="Google Shape;283;p70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4" name="Google Shape;284;p70"/>
          <p:cNvSpPr txBox="1"/>
          <p:nvPr>
            <p:ph idx="4" type="body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5" name="Google Shape;285;p7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6" name="Google Shape;286;p7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7" name="Google Shape;287;p7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0" name="Google Shape;290;p7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1" name="Google Shape;291;p7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2" name="Google Shape;292;p7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2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5" name="Google Shape;295;p72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6" name="Google Shape;296;p7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297" name="Google Shape;297;p7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8" name="Google Shape;298;p7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9" name="Google Shape;299;p7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3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2" name="Google Shape;302;p73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p73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304" name="Google Shape;304;p7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5" name="Google Shape;305;p7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6" name="Google Shape;306;p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9" name="Google Shape;309;p7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0" name="Google Shape;310;p7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1" name="Google Shape;311;p7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2" name="Google Shape;312;p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5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5" name="Google Shape;315;p75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6" name="Google Shape;316;p7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7" name="Google Shape;317;p7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8" name="Google Shape;318;p7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1">
  <p:cSld name="SECTION_HEADER_1">
    <p:bg>
      <p:bgPr>
        <a:solidFill>
          <a:schemeClr val="dk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76"/>
          <p:cNvCxnSpPr/>
          <p:nvPr/>
        </p:nvCxnSpPr>
        <p:spPr>
          <a:xfrm>
            <a:off x="566934" y="554200"/>
            <a:ext cx="110625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76"/>
          <p:cNvCxnSpPr/>
          <p:nvPr/>
        </p:nvCxnSpPr>
        <p:spPr>
          <a:xfrm>
            <a:off x="566934" y="6320000"/>
            <a:ext cx="11062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76"/>
          <p:cNvSpPr txBox="1"/>
          <p:nvPr>
            <p:ph type="title"/>
          </p:nvPr>
        </p:nvSpPr>
        <p:spPr>
          <a:xfrm>
            <a:off x="541900" y="2409100"/>
            <a:ext cx="110625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3" name="Google Shape;323;p76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">
  <p:cSld name="1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7"/>
          <p:cNvSpPr txBox="1"/>
          <p:nvPr>
            <p:ph type="title"/>
          </p:nvPr>
        </p:nvSpPr>
        <p:spPr>
          <a:xfrm>
            <a:off x="610308" y="457200"/>
            <a:ext cx="109689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Cabin"/>
              <a:buNone/>
              <a:defRPr b="0" i="0" sz="2300" u="none" cap="none" strike="noStrike">
                <a:solidFill>
                  <a:srgbClr val="3F3F3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326" name="Google Shape;326;p77"/>
          <p:cNvSpPr txBox="1"/>
          <p:nvPr>
            <p:ph idx="1" type="body"/>
          </p:nvPr>
        </p:nvSpPr>
        <p:spPr>
          <a:xfrm>
            <a:off x="610308" y="1816100"/>
            <a:ext cx="10968900" cy="45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184B75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rgbClr val="184B75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0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marR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73050" lvl="4" marL="22860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Calibri"/>
              <a:buChar char="​"/>
              <a:defRPr b="0" i="0" sz="7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27" name="Google Shape;327;p77"/>
          <p:cNvSpPr txBox="1"/>
          <p:nvPr>
            <p:ph idx="2" type="body"/>
          </p:nvPr>
        </p:nvSpPr>
        <p:spPr>
          <a:xfrm>
            <a:off x="612773" y="1134598"/>
            <a:ext cx="10969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libri"/>
              <a:buNone/>
              <a:defRPr b="0" i="1" sz="1500" u="none" cap="none" strike="noStrike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i="1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  <a:defRPr b="1" i="0" sz="1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  <a:defRPr b="1" i="1" sz="16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grpSp>
        <p:nvGrpSpPr>
          <p:cNvPr id="328" name="Google Shape;328;p77"/>
          <p:cNvGrpSpPr/>
          <p:nvPr/>
        </p:nvGrpSpPr>
        <p:grpSpPr>
          <a:xfrm>
            <a:off x="-201759" y="-141189"/>
            <a:ext cx="12586278" cy="7136550"/>
            <a:chOff x="-151322" y="-141189"/>
            <a:chExt cx="9439944" cy="7136550"/>
          </a:xfrm>
        </p:grpSpPr>
        <p:grpSp>
          <p:nvGrpSpPr>
            <p:cNvPr id="329" name="Google Shape;329;p77"/>
            <p:cNvGrpSpPr/>
            <p:nvPr/>
          </p:nvGrpSpPr>
          <p:grpSpPr>
            <a:xfrm>
              <a:off x="457731" y="6873224"/>
              <a:ext cx="8226688" cy="122137"/>
              <a:chOff x="457731" y="6582508"/>
              <a:chExt cx="8226688" cy="486600"/>
            </a:xfrm>
          </p:grpSpPr>
          <p:cxnSp>
            <p:nvCxnSpPr>
              <p:cNvPr id="330" name="Google Shape;330;p77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1" name="Google Shape;331;p77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32" name="Google Shape;332;p77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33" name="Google Shape;333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4" name="Google Shape;334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5" name="Google Shape;335;p77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36" name="Google Shape;336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7" name="Google Shape;337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8" name="Google Shape;338;p77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39" name="Google Shape;339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0" name="Google Shape;340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1" name="Google Shape;341;p77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42" name="Google Shape;342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3" name="Google Shape;343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4" name="Google Shape;344;p77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45" name="Google Shape;345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6" name="Google Shape;346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7" name="Google Shape;347;p77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48" name="Google Shape;348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9" name="Google Shape;349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0" name="Google Shape;350;p77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51" name="Google Shape;351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2" name="Google Shape;352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3" name="Google Shape;353;p77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54" name="Google Shape;354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5" name="Google Shape;355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6" name="Google Shape;356;p77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57" name="Google Shape;357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8" name="Google Shape;358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9" name="Google Shape;359;p77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60" name="Google Shape;360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1" name="Google Shape;361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2" name="Google Shape;362;p77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63" name="Google Shape;363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4" name="Google Shape;364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65" name="Google Shape;365;p77"/>
            <p:cNvGrpSpPr/>
            <p:nvPr/>
          </p:nvGrpSpPr>
          <p:grpSpPr>
            <a:xfrm>
              <a:off x="-151322" y="392956"/>
              <a:ext cx="122137" cy="6067305"/>
              <a:chOff x="-238872" y="392956"/>
              <a:chExt cx="122137" cy="6067305"/>
            </a:xfrm>
          </p:grpSpPr>
          <p:cxnSp>
            <p:nvCxnSpPr>
              <p:cNvPr id="366" name="Google Shape;366;p77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67" name="Google Shape;367;p77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368" name="Google Shape;368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9" name="Google Shape;369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0" name="Google Shape;370;p77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371" name="Google Shape;371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2" name="Google Shape;372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3" name="Google Shape;373;p77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374" name="Google Shape;374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5" name="Google Shape;375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6" name="Google Shape;376;p77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377" name="Google Shape;377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8" name="Google Shape;378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9" name="Google Shape;379;p77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380" name="Google Shape;380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1" name="Google Shape;381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2" name="Google Shape;382;p77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383" name="Google Shape;383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4" name="Google Shape;384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5" name="Google Shape;385;p77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386" name="Google Shape;386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7" name="Google Shape;387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8" name="Google Shape;388;p77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389" name="Google Shape;389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0" name="Google Shape;390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1" name="Google Shape;391;p77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392" name="Google Shape;392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3" name="Google Shape;393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4" name="Google Shape;394;p77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395" name="Google Shape;395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6" name="Google Shape;396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7" name="Google Shape;397;p77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398" name="Google Shape;398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9" name="Google Shape;399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00" name="Google Shape;400;p77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01" name="Google Shape;401;p77"/>
            <p:cNvGrpSpPr/>
            <p:nvPr/>
          </p:nvGrpSpPr>
          <p:grpSpPr>
            <a:xfrm>
              <a:off x="9166485" y="392956"/>
              <a:ext cx="122137" cy="6067305"/>
              <a:chOff x="-238872" y="392956"/>
              <a:chExt cx="122137" cy="6067305"/>
            </a:xfrm>
          </p:grpSpPr>
          <p:cxnSp>
            <p:nvCxnSpPr>
              <p:cNvPr id="402" name="Google Shape;402;p77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03" name="Google Shape;403;p77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04" name="Google Shape;404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5" name="Google Shape;405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6" name="Google Shape;406;p77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07" name="Google Shape;407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8" name="Google Shape;408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9" name="Google Shape;409;p77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10" name="Google Shape;410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1" name="Google Shape;411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2" name="Google Shape;412;p77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13" name="Google Shape;413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4" name="Google Shape;414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5" name="Google Shape;415;p77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16" name="Google Shape;416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7" name="Google Shape;417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8" name="Google Shape;418;p77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19" name="Google Shape;419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0" name="Google Shape;420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1" name="Google Shape;421;p77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22" name="Google Shape;422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3" name="Google Shape;423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4" name="Google Shape;424;p77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25" name="Google Shape;425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6" name="Google Shape;426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7" name="Google Shape;427;p77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28" name="Google Shape;428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9" name="Google Shape;429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0" name="Google Shape;430;p77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31" name="Google Shape;431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2" name="Google Shape;432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3" name="Google Shape;433;p77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34" name="Google Shape;434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5" name="Google Shape;435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36" name="Google Shape;436;p77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37" name="Google Shape;437;p77"/>
            <p:cNvGrpSpPr/>
            <p:nvPr/>
          </p:nvGrpSpPr>
          <p:grpSpPr>
            <a:xfrm>
              <a:off x="457731" y="-141189"/>
              <a:ext cx="8226688" cy="122137"/>
              <a:chOff x="457731" y="6582508"/>
              <a:chExt cx="8226688" cy="486600"/>
            </a:xfrm>
          </p:grpSpPr>
          <p:cxnSp>
            <p:nvCxnSpPr>
              <p:cNvPr id="438" name="Google Shape;438;p77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9" name="Google Shape;439;p77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40" name="Google Shape;440;p77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41" name="Google Shape;441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2" name="Google Shape;442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3" name="Google Shape;443;p77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44" name="Google Shape;444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5" name="Google Shape;445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6" name="Google Shape;446;p77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47" name="Google Shape;447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8" name="Google Shape;448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9" name="Google Shape;449;p77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50" name="Google Shape;450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1" name="Google Shape;451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2" name="Google Shape;452;p77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53" name="Google Shape;453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4" name="Google Shape;454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5" name="Google Shape;455;p77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56" name="Google Shape;456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7" name="Google Shape;457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8" name="Google Shape;458;p77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59" name="Google Shape;459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0" name="Google Shape;460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1" name="Google Shape;461;p77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62" name="Google Shape;462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3" name="Google Shape;463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4" name="Google Shape;464;p77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65" name="Google Shape;465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6" name="Google Shape;466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7" name="Google Shape;467;p77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68" name="Google Shape;468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9" name="Google Shape;469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0" name="Google Shape;470;p77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71" name="Google Shape;471;p77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2" name="Google Shape;472;p77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473" name="Google Shape;473;p77"/>
          <p:cNvSpPr txBox="1"/>
          <p:nvPr>
            <p:ph idx="3" type="body"/>
          </p:nvPr>
        </p:nvSpPr>
        <p:spPr>
          <a:xfrm>
            <a:off x="611717" y="6399212"/>
            <a:ext cx="7251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79400" lvl="0" marL="4572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Calibri"/>
              <a:buChar char="​"/>
              <a:defRPr b="0" i="0" sz="8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0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marR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73050" lvl="4" marL="22860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Calibri"/>
              <a:buChar char="​"/>
              <a:defRPr b="0" i="0" sz="7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74" name="Google Shape;474;p77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7" name="Google Shape;477;p7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78" name="Google Shape;478;p7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78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1" name="Google Shape;481;p78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482" name="Google Shape;482;p7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91" name="Google Shape;491;p3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92" name="Google Shape;492;p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495" name="Google Shape;495;p7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496" name="Google Shape;496;p7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9" name="Google Shape;499;p8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02" name="Google Shape;502;p8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03" name="Google Shape;503;p8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04" name="Google Shape;504;p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07" name="Google Shape;507;p8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10" name="Google Shape;510;p8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11" name="Google Shape;511;p8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4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14" name="Google Shape;514;p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8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18" name="Google Shape;518;p8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9" name="Google Shape;519;p8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0" name="Google Shape;520;p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23" name="Google Shape;523;p8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6" name="Google Shape;526;p8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7" name="Google Shape;527;p8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-&#10;überschrift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">
  <p:cSld name="1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8"/>
          <p:cNvSpPr txBox="1"/>
          <p:nvPr>
            <p:ph type="title"/>
          </p:nvPr>
        </p:nvSpPr>
        <p:spPr>
          <a:xfrm>
            <a:off x="610308" y="457200"/>
            <a:ext cx="109689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Cabin"/>
              <a:buNone/>
              <a:defRPr b="0" i="0" sz="2300" u="none" cap="none" strike="noStrike">
                <a:solidFill>
                  <a:srgbClr val="3F3F3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900"/>
            </a:lvl9pPr>
          </a:lstStyle>
          <a:p/>
        </p:txBody>
      </p:sp>
      <p:sp>
        <p:nvSpPr>
          <p:cNvPr id="530" name="Google Shape;530;p88"/>
          <p:cNvSpPr txBox="1"/>
          <p:nvPr>
            <p:ph idx="1" type="body"/>
          </p:nvPr>
        </p:nvSpPr>
        <p:spPr>
          <a:xfrm>
            <a:off x="610308" y="1816100"/>
            <a:ext cx="10968900" cy="45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184B75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rgbClr val="184B75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0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marR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73050" lvl="4" marL="2286000" marR="0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Calibri"/>
              <a:buChar char="​"/>
              <a:defRPr b="0" i="0" sz="7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1" name="Google Shape;531;p88"/>
          <p:cNvSpPr txBox="1"/>
          <p:nvPr>
            <p:ph idx="2" type="body"/>
          </p:nvPr>
        </p:nvSpPr>
        <p:spPr>
          <a:xfrm>
            <a:off x="612773" y="1134598"/>
            <a:ext cx="10969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libri"/>
              <a:buNone/>
              <a:defRPr b="0" i="1" sz="1500" u="none" cap="none" strike="noStrike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i="1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  <a:defRPr b="1" i="0" sz="1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  <a:defRPr b="1" i="1" sz="16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grpSp>
        <p:nvGrpSpPr>
          <p:cNvPr id="532" name="Google Shape;532;p88"/>
          <p:cNvGrpSpPr/>
          <p:nvPr/>
        </p:nvGrpSpPr>
        <p:grpSpPr>
          <a:xfrm>
            <a:off x="-201759" y="-141189"/>
            <a:ext cx="12586278" cy="7136550"/>
            <a:chOff x="-151322" y="-141189"/>
            <a:chExt cx="9439944" cy="7136550"/>
          </a:xfrm>
        </p:grpSpPr>
        <p:grpSp>
          <p:nvGrpSpPr>
            <p:cNvPr id="533" name="Google Shape;533;p88"/>
            <p:cNvGrpSpPr/>
            <p:nvPr/>
          </p:nvGrpSpPr>
          <p:grpSpPr>
            <a:xfrm>
              <a:off x="457731" y="6873224"/>
              <a:ext cx="8226688" cy="122137"/>
              <a:chOff x="457731" y="6582508"/>
              <a:chExt cx="8226688" cy="486600"/>
            </a:xfrm>
          </p:grpSpPr>
          <p:cxnSp>
            <p:nvCxnSpPr>
              <p:cNvPr id="534" name="Google Shape;534;p88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5" name="Google Shape;535;p88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36" name="Google Shape;536;p88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37" name="Google Shape;537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8" name="Google Shape;538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9" name="Google Shape;539;p88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40" name="Google Shape;540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1" name="Google Shape;541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2" name="Google Shape;542;p88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43" name="Google Shape;543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4" name="Google Shape;544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5" name="Google Shape;545;p88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46" name="Google Shape;546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7" name="Google Shape;547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8" name="Google Shape;548;p88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49" name="Google Shape;549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0" name="Google Shape;550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1" name="Google Shape;551;p88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52" name="Google Shape;552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3" name="Google Shape;553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4" name="Google Shape;554;p88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55" name="Google Shape;555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6" name="Google Shape;556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7" name="Google Shape;557;p88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58" name="Google Shape;558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9" name="Google Shape;559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0" name="Google Shape;560;p88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61" name="Google Shape;561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2" name="Google Shape;562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3" name="Google Shape;563;p88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64" name="Google Shape;564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5" name="Google Shape;565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6" name="Google Shape;566;p88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67" name="Google Shape;567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8" name="Google Shape;568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69" name="Google Shape;569;p88"/>
            <p:cNvGrpSpPr/>
            <p:nvPr/>
          </p:nvGrpSpPr>
          <p:grpSpPr>
            <a:xfrm>
              <a:off x="-151322" y="392956"/>
              <a:ext cx="122137" cy="6067305"/>
              <a:chOff x="-238872" y="392956"/>
              <a:chExt cx="122137" cy="6067305"/>
            </a:xfrm>
          </p:grpSpPr>
          <p:cxnSp>
            <p:nvCxnSpPr>
              <p:cNvPr id="570" name="Google Shape;570;p88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71" name="Google Shape;571;p88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572" name="Google Shape;572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3" name="Google Shape;573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4" name="Google Shape;574;p88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575" name="Google Shape;575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6" name="Google Shape;576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7" name="Google Shape;577;p88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578" name="Google Shape;578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9" name="Google Shape;579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0" name="Google Shape;580;p88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581" name="Google Shape;581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2" name="Google Shape;582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3" name="Google Shape;583;p88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584" name="Google Shape;584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5" name="Google Shape;585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6" name="Google Shape;586;p88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587" name="Google Shape;587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8" name="Google Shape;588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9" name="Google Shape;589;p88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590" name="Google Shape;590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1" name="Google Shape;591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2" name="Google Shape;592;p88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593" name="Google Shape;593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4" name="Google Shape;594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5" name="Google Shape;595;p88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596" name="Google Shape;596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7" name="Google Shape;597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8" name="Google Shape;598;p88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599" name="Google Shape;599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0" name="Google Shape;600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1" name="Google Shape;601;p88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02" name="Google Shape;602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3" name="Google Shape;603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04" name="Google Shape;604;p88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05" name="Google Shape;605;p88"/>
            <p:cNvGrpSpPr/>
            <p:nvPr/>
          </p:nvGrpSpPr>
          <p:grpSpPr>
            <a:xfrm>
              <a:off x="9166485" y="392956"/>
              <a:ext cx="122137" cy="6067305"/>
              <a:chOff x="-238872" y="392956"/>
              <a:chExt cx="122137" cy="6067305"/>
            </a:xfrm>
          </p:grpSpPr>
          <p:cxnSp>
            <p:nvCxnSpPr>
              <p:cNvPr id="606" name="Google Shape;606;p88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07" name="Google Shape;607;p88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08" name="Google Shape;608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9" name="Google Shape;609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0" name="Google Shape;610;p88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11" name="Google Shape;611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2" name="Google Shape;612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3" name="Google Shape;613;p88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14" name="Google Shape;614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5" name="Google Shape;615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6" name="Google Shape;616;p88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17" name="Google Shape;617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8" name="Google Shape;618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9" name="Google Shape;619;p88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20" name="Google Shape;620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1" name="Google Shape;621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2" name="Google Shape;622;p88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23" name="Google Shape;623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4" name="Google Shape;624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5" name="Google Shape;625;p88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26" name="Google Shape;626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7" name="Google Shape;627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8" name="Google Shape;628;p88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29" name="Google Shape;629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0" name="Google Shape;630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1" name="Google Shape;631;p88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32" name="Google Shape;632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3" name="Google Shape;633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4" name="Google Shape;634;p88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35" name="Google Shape;635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6" name="Google Shape;636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7" name="Google Shape;637;p88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38" name="Google Shape;638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9" name="Google Shape;639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40" name="Google Shape;640;p88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41" name="Google Shape;641;p88"/>
            <p:cNvGrpSpPr/>
            <p:nvPr/>
          </p:nvGrpSpPr>
          <p:grpSpPr>
            <a:xfrm>
              <a:off x="457731" y="-141189"/>
              <a:ext cx="8226688" cy="122137"/>
              <a:chOff x="457731" y="6582508"/>
              <a:chExt cx="8226688" cy="486600"/>
            </a:xfrm>
          </p:grpSpPr>
          <p:cxnSp>
            <p:nvCxnSpPr>
              <p:cNvPr id="642" name="Google Shape;642;p88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3" name="Google Shape;643;p88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44" name="Google Shape;644;p88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45" name="Google Shape;645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6" name="Google Shape;646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7" name="Google Shape;647;p88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48" name="Google Shape;648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9" name="Google Shape;649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0" name="Google Shape;650;p88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51" name="Google Shape;651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2" name="Google Shape;652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3" name="Google Shape;653;p88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54" name="Google Shape;654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5" name="Google Shape;655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6" name="Google Shape;656;p88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57" name="Google Shape;657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8" name="Google Shape;658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9" name="Google Shape;659;p88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60" name="Google Shape;660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1" name="Google Shape;661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2" name="Google Shape;662;p88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63" name="Google Shape;663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4" name="Google Shape;664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5" name="Google Shape;665;p88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66" name="Google Shape;666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7" name="Google Shape;667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8" name="Google Shape;668;p88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69" name="Google Shape;669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0" name="Google Shape;670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1" name="Google Shape;671;p88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72" name="Google Shape;672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3" name="Google Shape;673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4" name="Google Shape;674;p88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75" name="Google Shape;675;p88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6" name="Google Shape;676;p88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677" name="Google Shape;677;p88"/>
          <p:cNvSpPr txBox="1"/>
          <p:nvPr>
            <p:ph idx="3" type="body"/>
          </p:nvPr>
        </p:nvSpPr>
        <p:spPr>
          <a:xfrm>
            <a:off x="611717" y="6399212"/>
            <a:ext cx="7251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79400" lvl="0" marL="4572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Calibri"/>
              <a:buChar char="​"/>
              <a:defRPr b="0" i="0" sz="8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0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marR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73050" lvl="4" marL="2286000" marR="0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Calibri"/>
              <a:buChar char="​"/>
              <a:defRPr b="0" i="0" sz="7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78" name="Google Shape;678;p88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87" name="Google Shape;687;p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88" name="Google Shape;688;p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type="title">
  <p:cSld name="TITLE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91" name="Google Shape;691;p8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92" name="Google Shape;692;p8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93" name="Google Shape;693;p8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94" name="Google Shape;694;p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97" name="Google Shape;697;p9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8" name="Google Shape;698;p9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99" name="Google Shape;699;p9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00" name="Google Shape;700;p9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-&#10;überschrift" type="secHead">
  <p:cSld name="SECTION_HEADER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03" name="Google Shape;703;p9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4" name="Google Shape;704;p9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05" name="Google Shape;705;p9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06" name="Google Shape;706;p9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09" name="Google Shape;709;p9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0" name="Google Shape;710;p92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1" name="Google Shape;711;p9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12" name="Google Shape;712;p9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13" name="Google Shape;713;p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3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16" name="Google Shape;716;p93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7" name="Google Shape;717;p93"/>
          <p:cNvSpPr txBox="1"/>
          <p:nvPr>
            <p:ph idx="2" type="body"/>
          </p:nvPr>
        </p:nvSpPr>
        <p:spPr>
          <a:xfrm>
            <a:off x="839788" y="2505075"/>
            <a:ext cx="51579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8" name="Google Shape;718;p93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9" name="Google Shape;719;p93"/>
          <p:cNvSpPr txBox="1"/>
          <p:nvPr>
            <p:ph idx="4" type="body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0" name="Google Shape;720;p9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1" name="Google Shape;721;p9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2" name="Google Shape;722;p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5" name="Google Shape;725;p9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6" name="Google Shape;726;p9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7" name="Google Shape;727;p9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5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0" name="Google Shape;730;p95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1" name="Google Shape;731;p95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732" name="Google Shape;732;p9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3" name="Google Shape;733;p9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4" name="Google Shape;734;p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6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7" name="Google Shape;737;p96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9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739" name="Google Shape;739;p9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40" name="Google Shape;740;p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41" name="Google Shape;741;p9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44" name="Google Shape;744;p97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5" name="Google Shape;745;p9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46" name="Google Shape;746;p9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47" name="Google Shape;747;p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8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50" name="Google Shape;750;p98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1" name="Google Shape;751;p9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52" name="Google Shape;752;p9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53" name="Google Shape;753;p9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1">
  <p:cSld name="SECTION_HEADER_1">
    <p:bg>
      <p:bgPr>
        <a:solidFill>
          <a:schemeClr val="dk1"/>
        </a:solidFill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5" name="Google Shape;755;p99"/>
          <p:cNvCxnSpPr/>
          <p:nvPr/>
        </p:nvCxnSpPr>
        <p:spPr>
          <a:xfrm>
            <a:off x="566934" y="554200"/>
            <a:ext cx="110625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6" name="Google Shape;756;p99"/>
          <p:cNvCxnSpPr/>
          <p:nvPr/>
        </p:nvCxnSpPr>
        <p:spPr>
          <a:xfrm>
            <a:off x="566934" y="6320000"/>
            <a:ext cx="11062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7" name="Google Shape;757;p99"/>
          <p:cNvSpPr txBox="1"/>
          <p:nvPr>
            <p:ph type="title"/>
          </p:nvPr>
        </p:nvSpPr>
        <p:spPr>
          <a:xfrm>
            <a:off x="541900" y="2409100"/>
            <a:ext cx="110625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58" name="Google Shape;758;p99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">
  <p:cSld name="1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0"/>
          <p:cNvSpPr txBox="1"/>
          <p:nvPr>
            <p:ph type="title"/>
          </p:nvPr>
        </p:nvSpPr>
        <p:spPr>
          <a:xfrm>
            <a:off x="610308" y="457200"/>
            <a:ext cx="109689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Cabin"/>
              <a:buNone/>
              <a:defRPr b="0" i="0" sz="2300" u="none" cap="none" strike="noStrike">
                <a:solidFill>
                  <a:srgbClr val="3F3F3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761" name="Google Shape;761;p100"/>
          <p:cNvSpPr txBox="1"/>
          <p:nvPr>
            <p:ph idx="1" type="body"/>
          </p:nvPr>
        </p:nvSpPr>
        <p:spPr>
          <a:xfrm>
            <a:off x="610308" y="1816100"/>
            <a:ext cx="10968900" cy="45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184B75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rgbClr val="184B75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0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marR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73050" lvl="4" marL="22860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Calibri"/>
              <a:buChar char="​"/>
              <a:defRPr b="0" i="0" sz="7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62" name="Google Shape;762;p100"/>
          <p:cNvSpPr txBox="1"/>
          <p:nvPr>
            <p:ph idx="2" type="body"/>
          </p:nvPr>
        </p:nvSpPr>
        <p:spPr>
          <a:xfrm>
            <a:off x="612773" y="1134598"/>
            <a:ext cx="10969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libri"/>
              <a:buNone/>
              <a:defRPr b="0" i="1" sz="1500" u="none" cap="none" strike="noStrike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i="1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  <a:defRPr b="1" i="0" sz="1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  <a:defRPr b="1" i="1" sz="16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grpSp>
        <p:nvGrpSpPr>
          <p:cNvPr id="763" name="Google Shape;763;p100"/>
          <p:cNvGrpSpPr/>
          <p:nvPr/>
        </p:nvGrpSpPr>
        <p:grpSpPr>
          <a:xfrm>
            <a:off x="-201759" y="-141189"/>
            <a:ext cx="12586278" cy="7136550"/>
            <a:chOff x="-151322" y="-141189"/>
            <a:chExt cx="9439944" cy="7136550"/>
          </a:xfrm>
        </p:grpSpPr>
        <p:grpSp>
          <p:nvGrpSpPr>
            <p:cNvPr id="764" name="Google Shape;764;p100"/>
            <p:cNvGrpSpPr/>
            <p:nvPr/>
          </p:nvGrpSpPr>
          <p:grpSpPr>
            <a:xfrm>
              <a:off x="457731" y="6873224"/>
              <a:ext cx="8226688" cy="122137"/>
              <a:chOff x="457731" y="6582508"/>
              <a:chExt cx="8226688" cy="486600"/>
            </a:xfrm>
          </p:grpSpPr>
          <p:cxnSp>
            <p:nvCxnSpPr>
              <p:cNvPr id="765" name="Google Shape;765;p100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6" name="Google Shape;766;p100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67" name="Google Shape;767;p100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68" name="Google Shape;768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9" name="Google Shape;769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70" name="Google Shape;770;p100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71" name="Google Shape;771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2" name="Google Shape;772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73" name="Google Shape;773;p100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74" name="Google Shape;774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5" name="Google Shape;775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76" name="Google Shape;776;p100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77" name="Google Shape;777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8" name="Google Shape;778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79" name="Google Shape;779;p100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80" name="Google Shape;780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81" name="Google Shape;781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82" name="Google Shape;782;p100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83" name="Google Shape;783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84" name="Google Shape;784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85" name="Google Shape;785;p100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86" name="Google Shape;786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87" name="Google Shape;787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88" name="Google Shape;788;p100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89" name="Google Shape;789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90" name="Google Shape;790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91" name="Google Shape;791;p100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92" name="Google Shape;792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93" name="Google Shape;793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94" name="Google Shape;794;p100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95" name="Google Shape;795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96" name="Google Shape;796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97" name="Google Shape;797;p100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98" name="Google Shape;798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99" name="Google Shape;799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800" name="Google Shape;800;p100"/>
            <p:cNvGrpSpPr/>
            <p:nvPr/>
          </p:nvGrpSpPr>
          <p:grpSpPr>
            <a:xfrm>
              <a:off x="-151322" y="392956"/>
              <a:ext cx="122137" cy="6067305"/>
              <a:chOff x="-238872" y="392956"/>
              <a:chExt cx="122137" cy="6067305"/>
            </a:xfrm>
          </p:grpSpPr>
          <p:cxnSp>
            <p:nvCxnSpPr>
              <p:cNvPr id="801" name="Google Shape;801;p100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02" name="Google Shape;802;p100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03" name="Google Shape;803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04" name="Google Shape;804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05" name="Google Shape;805;p100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06" name="Google Shape;806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07" name="Google Shape;807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08" name="Google Shape;808;p100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09" name="Google Shape;809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10" name="Google Shape;810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11" name="Google Shape;811;p100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12" name="Google Shape;812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13" name="Google Shape;813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14" name="Google Shape;814;p100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15" name="Google Shape;815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16" name="Google Shape;816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17" name="Google Shape;817;p100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18" name="Google Shape;818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19" name="Google Shape;819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0" name="Google Shape;820;p100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21" name="Google Shape;821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22" name="Google Shape;822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3" name="Google Shape;823;p100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24" name="Google Shape;824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25" name="Google Shape;825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6" name="Google Shape;826;p100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27" name="Google Shape;827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28" name="Google Shape;828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9" name="Google Shape;829;p100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30" name="Google Shape;830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1" name="Google Shape;831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2" name="Google Shape;832;p100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33" name="Google Shape;833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4" name="Google Shape;834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35" name="Google Shape;835;p100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36" name="Google Shape;836;p100"/>
            <p:cNvGrpSpPr/>
            <p:nvPr/>
          </p:nvGrpSpPr>
          <p:grpSpPr>
            <a:xfrm>
              <a:off x="9166485" y="392956"/>
              <a:ext cx="122137" cy="6067305"/>
              <a:chOff x="-238872" y="392956"/>
              <a:chExt cx="122137" cy="6067305"/>
            </a:xfrm>
          </p:grpSpPr>
          <p:cxnSp>
            <p:nvCxnSpPr>
              <p:cNvPr id="837" name="Google Shape;837;p100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38" name="Google Shape;838;p100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39" name="Google Shape;839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0" name="Google Shape;840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1" name="Google Shape;841;p100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42" name="Google Shape;842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3" name="Google Shape;843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4" name="Google Shape;844;p100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45" name="Google Shape;845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6" name="Google Shape;846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7" name="Google Shape;847;p100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48" name="Google Shape;848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9" name="Google Shape;849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0" name="Google Shape;850;p100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51" name="Google Shape;851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52" name="Google Shape;852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3" name="Google Shape;853;p100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54" name="Google Shape;854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55" name="Google Shape;855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6" name="Google Shape;856;p100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57" name="Google Shape;857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58" name="Google Shape;858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9" name="Google Shape;859;p100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60" name="Google Shape;860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61" name="Google Shape;861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2" name="Google Shape;862;p100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63" name="Google Shape;863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64" name="Google Shape;864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5" name="Google Shape;865;p100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66" name="Google Shape;866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67" name="Google Shape;867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8" name="Google Shape;868;p100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869" name="Google Shape;869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70" name="Google Shape;870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71" name="Google Shape;871;p100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72" name="Google Shape;872;p100"/>
            <p:cNvGrpSpPr/>
            <p:nvPr/>
          </p:nvGrpSpPr>
          <p:grpSpPr>
            <a:xfrm>
              <a:off x="457731" y="-141189"/>
              <a:ext cx="8226688" cy="122137"/>
              <a:chOff x="457731" y="6582508"/>
              <a:chExt cx="8226688" cy="486600"/>
            </a:xfrm>
          </p:grpSpPr>
          <p:cxnSp>
            <p:nvCxnSpPr>
              <p:cNvPr id="873" name="Google Shape;873;p100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4" name="Google Shape;874;p100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75" name="Google Shape;875;p100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76" name="Google Shape;876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77" name="Google Shape;877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8" name="Google Shape;878;p100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79" name="Google Shape;879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80" name="Google Shape;880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81" name="Google Shape;881;p100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82" name="Google Shape;882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83" name="Google Shape;883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84" name="Google Shape;884;p100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85" name="Google Shape;885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86" name="Google Shape;886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87" name="Google Shape;887;p100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88" name="Google Shape;888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89" name="Google Shape;889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90" name="Google Shape;890;p100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91" name="Google Shape;891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2" name="Google Shape;892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93" name="Google Shape;893;p100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94" name="Google Shape;894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5" name="Google Shape;895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96" name="Google Shape;896;p100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97" name="Google Shape;897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8" name="Google Shape;898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99" name="Google Shape;899;p100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00" name="Google Shape;900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01" name="Google Shape;901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2" name="Google Shape;902;p100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03" name="Google Shape;903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04" name="Google Shape;904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5" name="Google Shape;905;p100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06" name="Google Shape;906;p100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07" name="Google Shape;907;p100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908" name="Google Shape;908;p100"/>
          <p:cNvSpPr txBox="1"/>
          <p:nvPr>
            <p:ph idx="3" type="body"/>
          </p:nvPr>
        </p:nvSpPr>
        <p:spPr>
          <a:xfrm>
            <a:off x="611717" y="6399212"/>
            <a:ext cx="7251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79400" lvl="0" marL="4572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Calibri"/>
              <a:buChar char="​"/>
              <a:defRPr b="0" i="0" sz="8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0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marR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73050" lvl="4" marL="22860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Calibri"/>
              <a:buChar char="​"/>
              <a:defRPr b="0" i="0" sz="7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09" name="Google Shape;909;p100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0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2" name="Google Shape;912;p10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913" name="Google Shape;913;p10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0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5" name="Google Shape;915;p101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6" name="Google Shape;916;p101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917" name="Google Shape;917;p10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26" name="Google Shape;926;p4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27" name="Google Shape;927;p4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930" name="Google Shape;930;p5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931" name="Google Shape;931;p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7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4" name="Google Shape;934;p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5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37" name="Google Shape;937;p58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38" name="Google Shape;938;p58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39" name="Google Shape;939;p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42" name="Google Shape;942;p5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6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5" name="Google Shape;945;p6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46" name="Google Shape;946;p6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6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949" name="Google Shape;949;p6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6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6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53" name="Google Shape;953;p6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4" name="Google Shape;954;p6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55" name="Google Shape;955;p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3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958" name="Google Shape;958;p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64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61" name="Google Shape;961;p64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62" name="Google Shape;962;p6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">
  <p:cSld name="1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65"/>
          <p:cNvSpPr txBox="1"/>
          <p:nvPr>
            <p:ph type="title"/>
          </p:nvPr>
        </p:nvSpPr>
        <p:spPr>
          <a:xfrm>
            <a:off x="610308" y="457200"/>
            <a:ext cx="109689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bin"/>
              <a:buNone/>
              <a:defRPr b="0" i="0" sz="2200" u="none" cap="none" strike="noStrike">
                <a:solidFill>
                  <a:srgbClr val="3F3F3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965" name="Google Shape;965;p65"/>
          <p:cNvSpPr txBox="1"/>
          <p:nvPr>
            <p:ph idx="1" type="body"/>
          </p:nvPr>
        </p:nvSpPr>
        <p:spPr>
          <a:xfrm>
            <a:off x="610308" y="1816100"/>
            <a:ext cx="10968900" cy="45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84B75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rgbClr val="184B75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marR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0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marR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73050" lvl="4" marL="2286000" marR="0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Calibri"/>
              <a:buChar char="​"/>
              <a:defRPr b="0" i="0" sz="7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66" name="Google Shape;966;p65"/>
          <p:cNvSpPr txBox="1"/>
          <p:nvPr>
            <p:ph idx="2" type="body"/>
          </p:nvPr>
        </p:nvSpPr>
        <p:spPr>
          <a:xfrm>
            <a:off x="612773" y="1134598"/>
            <a:ext cx="10969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libri"/>
              <a:buNone/>
              <a:defRPr b="0" i="1" sz="1500" u="none" cap="none" strike="noStrike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i="1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b="1" i="0" sz="18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  <a:defRPr b="1" i="1" sz="16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grpSp>
        <p:nvGrpSpPr>
          <p:cNvPr id="967" name="Google Shape;967;p65"/>
          <p:cNvGrpSpPr/>
          <p:nvPr/>
        </p:nvGrpSpPr>
        <p:grpSpPr>
          <a:xfrm>
            <a:off x="-201759" y="-141189"/>
            <a:ext cx="12586278" cy="7136550"/>
            <a:chOff x="-151322" y="-141189"/>
            <a:chExt cx="9439944" cy="7136550"/>
          </a:xfrm>
        </p:grpSpPr>
        <p:grpSp>
          <p:nvGrpSpPr>
            <p:cNvPr id="968" name="Google Shape;968;p65"/>
            <p:cNvGrpSpPr/>
            <p:nvPr/>
          </p:nvGrpSpPr>
          <p:grpSpPr>
            <a:xfrm>
              <a:off x="457731" y="6873224"/>
              <a:ext cx="8226688" cy="122137"/>
              <a:chOff x="457731" y="6582508"/>
              <a:chExt cx="8226688" cy="486600"/>
            </a:xfrm>
          </p:grpSpPr>
          <p:cxnSp>
            <p:nvCxnSpPr>
              <p:cNvPr id="969" name="Google Shape;969;p65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0" name="Google Shape;970;p65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71" name="Google Shape;971;p65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72" name="Google Shape;972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3" name="Google Shape;973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4" name="Google Shape;974;p65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75" name="Google Shape;975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6" name="Google Shape;976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7" name="Google Shape;977;p65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78" name="Google Shape;978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9" name="Google Shape;979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0" name="Google Shape;980;p65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81" name="Google Shape;981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2" name="Google Shape;982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3" name="Google Shape;983;p65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84" name="Google Shape;984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5" name="Google Shape;985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6" name="Google Shape;986;p65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87" name="Google Shape;987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8" name="Google Shape;988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9" name="Google Shape;989;p65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90" name="Google Shape;990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1" name="Google Shape;991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2" name="Google Shape;992;p65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93" name="Google Shape;993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4" name="Google Shape;994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5" name="Google Shape;995;p65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96" name="Google Shape;996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7" name="Google Shape;997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8" name="Google Shape;998;p65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99" name="Google Shape;999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0" name="Google Shape;1000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1" name="Google Shape;1001;p65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002" name="Google Shape;1002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3" name="Google Shape;1003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004" name="Google Shape;1004;p65"/>
            <p:cNvGrpSpPr/>
            <p:nvPr/>
          </p:nvGrpSpPr>
          <p:grpSpPr>
            <a:xfrm>
              <a:off x="-151322" y="392956"/>
              <a:ext cx="122137" cy="6067305"/>
              <a:chOff x="-238872" y="392956"/>
              <a:chExt cx="122137" cy="6067305"/>
            </a:xfrm>
          </p:grpSpPr>
          <p:cxnSp>
            <p:nvCxnSpPr>
              <p:cNvPr id="1005" name="Google Shape;1005;p65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06" name="Google Shape;1006;p65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07" name="Google Shape;1007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8" name="Google Shape;1008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9" name="Google Shape;1009;p65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10" name="Google Shape;1010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1" name="Google Shape;1011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2" name="Google Shape;1012;p65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13" name="Google Shape;1013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4" name="Google Shape;1014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5" name="Google Shape;1015;p65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16" name="Google Shape;1016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7" name="Google Shape;1017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8" name="Google Shape;1018;p65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19" name="Google Shape;1019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0" name="Google Shape;1020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1" name="Google Shape;1021;p65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22" name="Google Shape;1022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3" name="Google Shape;1023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4" name="Google Shape;1024;p65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25" name="Google Shape;1025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6" name="Google Shape;1026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7" name="Google Shape;1027;p65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28" name="Google Shape;1028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9" name="Google Shape;1029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0" name="Google Shape;1030;p65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31" name="Google Shape;1031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2" name="Google Shape;1032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3" name="Google Shape;1033;p65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34" name="Google Shape;1034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5" name="Google Shape;1035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6" name="Google Shape;1036;p65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37" name="Google Shape;1037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8" name="Google Shape;1038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39" name="Google Shape;1039;p65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40" name="Google Shape;1040;p65"/>
            <p:cNvGrpSpPr/>
            <p:nvPr/>
          </p:nvGrpSpPr>
          <p:grpSpPr>
            <a:xfrm>
              <a:off x="9166485" y="392956"/>
              <a:ext cx="122137" cy="6067305"/>
              <a:chOff x="-238872" y="392956"/>
              <a:chExt cx="122137" cy="6067305"/>
            </a:xfrm>
          </p:grpSpPr>
          <p:cxnSp>
            <p:nvCxnSpPr>
              <p:cNvPr id="1041" name="Google Shape;1041;p65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42" name="Google Shape;1042;p65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43" name="Google Shape;1043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4" name="Google Shape;1044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5" name="Google Shape;1045;p65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46" name="Google Shape;1046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7" name="Google Shape;1047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8" name="Google Shape;1048;p65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49" name="Google Shape;1049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0" name="Google Shape;1050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1" name="Google Shape;1051;p65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52" name="Google Shape;1052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3" name="Google Shape;1053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4" name="Google Shape;1054;p65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55" name="Google Shape;1055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6" name="Google Shape;1056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7" name="Google Shape;1057;p65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58" name="Google Shape;1058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9" name="Google Shape;1059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0" name="Google Shape;1060;p65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61" name="Google Shape;1061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2" name="Google Shape;1062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3" name="Google Shape;1063;p65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64" name="Google Shape;1064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5" name="Google Shape;1065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6" name="Google Shape;1066;p65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67" name="Google Shape;1067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8" name="Google Shape;1068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9" name="Google Shape;1069;p65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70" name="Google Shape;1070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1" name="Google Shape;1071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2" name="Google Shape;1072;p65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73" name="Google Shape;1073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4" name="Google Shape;1074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75" name="Google Shape;1075;p65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76" name="Google Shape;1076;p65"/>
            <p:cNvGrpSpPr/>
            <p:nvPr/>
          </p:nvGrpSpPr>
          <p:grpSpPr>
            <a:xfrm>
              <a:off x="457731" y="-141189"/>
              <a:ext cx="8226688" cy="122137"/>
              <a:chOff x="457731" y="6582508"/>
              <a:chExt cx="8226688" cy="486600"/>
            </a:xfrm>
          </p:grpSpPr>
          <p:cxnSp>
            <p:nvCxnSpPr>
              <p:cNvPr id="1077" name="Google Shape;1077;p65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8" name="Google Shape;1078;p65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79" name="Google Shape;1079;p65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080" name="Google Shape;1080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1" name="Google Shape;1081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2" name="Google Shape;1082;p65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083" name="Google Shape;1083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4" name="Google Shape;1084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5" name="Google Shape;1085;p65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086" name="Google Shape;1086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7" name="Google Shape;1087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8" name="Google Shape;1088;p65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089" name="Google Shape;1089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0" name="Google Shape;1090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1" name="Google Shape;1091;p65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092" name="Google Shape;1092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3" name="Google Shape;1093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4" name="Google Shape;1094;p65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095" name="Google Shape;1095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6" name="Google Shape;1096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7" name="Google Shape;1097;p65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098" name="Google Shape;1098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9" name="Google Shape;1099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0" name="Google Shape;1100;p65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101" name="Google Shape;1101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2" name="Google Shape;1102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3" name="Google Shape;1103;p65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104" name="Google Shape;1104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5" name="Google Shape;1105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6" name="Google Shape;1106;p65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107" name="Google Shape;1107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8" name="Google Shape;1108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9" name="Google Shape;1109;p65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110" name="Google Shape;1110;p6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11" name="Google Shape;1111;p6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112" name="Google Shape;1112;p65"/>
          <p:cNvSpPr txBox="1"/>
          <p:nvPr>
            <p:ph idx="3" type="body"/>
          </p:nvPr>
        </p:nvSpPr>
        <p:spPr>
          <a:xfrm>
            <a:off x="611717" y="6399212"/>
            <a:ext cx="7251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79400" lvl="0" marL="457200" marR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Calibri"/>
              <a:buChar char="​"/>
              <a:defRPr b="0" i="0" sz="8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​"/>
              <a:defRPr b="0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marR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0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marR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73050" lvl="4" marL="2286000" marR="0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Calibri"/>
              <a:buChar char="​"/>
              <a:defRPr b="0" i="0" sz="7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13" name="Google Shape;1113;p6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0EEF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0EEF0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3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Google Shape;485;p3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6" name="Google Shape;486;p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0EEF0"/>
        </a:soli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1" name="Google Shape;681;p3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3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p3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0" name="Google Shape;920;p4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1" name="Google Shape;921;p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1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openxmlformats.org/officeDocument/2006/relationships/image" Target="../media/image25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9.xml"/><Relationship Id="rId3" Type="http://schemas.openxmlformats.org/officeDocument/2006/relationships/hyperlink" Target="mailto:cgerges@publicadvocates.org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aschooldashboard.org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"/>
          <p:cNvSpPr txBox="1"/>
          <p:nvPr/>
        </p:nvSpPr>
        <p:spPr>
          <a:xfrm>
            <a:off x="521650" y="387225"/>
            <a:ext cx="8131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Your Voice, Needs, and School Dollars</a:t>
            </a:r>
            <a:endParaRPr b="0" i="0" sz="96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9" name="Google Shape;1119;p1"/>
          <p:cNvSpPr txBox="1"/>
          <p:nvPr/>
        </p:nvSpPr>
        <p:spPr>
          <a:xfrm>
            <a:off x="521650" y="5532875"/>
            <a:ext cx="36849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ts val="1440"/>
              <a:buFont typeface="Noto Sans Symbol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Cindy Gerges,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Public Advocates</a:t>
            </a:r>
            <a:endParaRPr b="0" i="0" sz="1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0" name="Google Shape;1120;p1"/>
          <p:cNvSpPr/>
          <p:nvPr/>
        </p:nvSpPr>
        <p:spPr>
          <a:xfrm>
            <a:off x="521649" y="5163575"/>
            <a:ext cx="189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Dec. 12, 2019</a:t>
            </a:r>
            <a:endParaRPr b="0" i="0" sz="1800" u="none" cap="none" strike="noStrike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1" name="Google Shape;1121;p1"/>
          <p:cNvSpPr txBox="1"/>
          <p:nvPr/>
        </p:nvSpPr>
        <p:spPr>
          <a:xfrm>
            <a:off x="0" y="6439025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22" name="Google Shape;112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6391" y="2871175"/>
            <a:ext cx="1999984" cy="112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YSE Center" id="1123" name="Google Shape;112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6313" y="4245900"/>
            <a:ext cx="1740150" cy="12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0"/>
          <p:cNvSpPr txBox="1"/>
          <p:nvPr>
            <p:ph idx="12" type="sldNum"/>
          </p:nvPr>
        </p:nvSpPr>
        <p:spPr>
          <a:xfrm>
            <a:off x="10787775" y="6047175"/>
            <a:ext cx="64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4" name="Google Shape;1244;p10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5" name="Google Shape;1245;p10"/>
          <p:cNvSpPr txBox="1"/>
          <p:nvPr/>
        </p:nvSpPr>
        <p:spPr>
          <a:xfrm>
            <a:off x="565850" y="547150"/>
            <a:ext cx="108693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45818E"/>
                </a:solidFill>
                <a:latin typeface="Trebuchet MS"/>
                <a:ea typeface="Trebuchet MS"/>
                <a:cs typeface="Trebuchet MS"/>
                <a:sym typeface="Trebuchet MS"/>
              </a:rPr>
              <a:t>WCCUSD Data</a:t>
            </a:r>
            <a:endParaRPr b="0" i="0" sz="6000" u="none" cap="none" strike="noStrike">
              <a:solidFill>
                <a:srgbClr val="45818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6" name="Google Shape;1246;p10"/>
          <p:cNvSpPr txBox="1"/>
          <p:nvPr/>
        </p:nvSpPr>
        <p:spPr>
          <a:xfrm>
            <a:off x="341900" y="2058250"/>
            <a:ext cx="11333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4800"/>
              <a:buFont typeface="Trebuchet MS"/>
              <a:buChar char="○"/>
            </a:pPr>
            <a:r>
              <a:rPr b="0" i="0" lang="en-US" sz="4800" u="none" cap="none" strike="noStrike">
                <a:solidFill>
                  <a:srgbClr val="FF9900"/>
                </a:solidFill>
                <a:latin typeface="Trebuchet MS"/>
                <a:ea typeface="Trebuchet MS"/>
                <a:cs typeface="Trebuchet MS"/>
                <a:sym typeface="Trebuchet MS"/>
              </a:rPr>
              <a:t>71% are High-Need students</a:t>
            </a:r>
            <a:endParaRPr b="0" i="0" sz="4800" u="none" cap="none" strike="noStrike">
              <a:solidFill>
                <a:srgbClr val="FF99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334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4800"/>
              <a:buFont typeface="Trebuchet MS"/>
              <a:buChar char="○"/>
            </a:pPr>
            <a:r>
              <a:rPr b="0" i="0" lang="en-US" sz="4800" u="none" cap="none" strike="noStrike">
                <a:solidFill>
                  <a:srgbClr val="FF9900"/>
                </a:solidFill>
                <a:latin typeface="Trebuchet MS"/>
                <a:ea typeface="Trebuchet MS"/>
                <a:cs typeface="Trebuchet MS"/>
                <a:sym typeface="Trebuchet MS"/>
              </a:rPr>
              <a:t>32% are English Learners</a:t>
            </a:r>
            <a:endParaRPr b="0" i="0" sz="4800" u="none" cap="none" strike="noStrike">
              <a:solidFill>
                <a:srgbClr val="FF99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334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9900"/>
              </a:buClr>
              <a:buSzPts val="4800"/>
              <a:buFont typeface="Trebuchet MS"/>
              <a:buChar char="○"/>
            </a:pPr>
            <a:r>
              <a:rPr b="0" i="0" lang="en-US" sz="4800" u="none" cap="none" strike="noStrike">
                <a:solidFill>
                  <a:srgbClr val="FF9900"/>
                </a:solidFill>
                <a:latin typeface="Trebuchet MS"/>
                <a:ea typeface="Trebuchet MS"/>
                <a:cs typeface="Trebuchet MS"/>
                <a:sym typeface="Trebuchet MS"/>
              </a:rPr>
              <a:t>Approximately 113 students are Foster Youth </a:t>
            </a:r>
            <a:br>
              <a:rPr b="0" i="0" lang="en-US" sz="4800" u="none" cap="none" strike="noStrike">
                <a:solidFill>
                  <a:srgbClr val="FF99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4800" u="none" cap="none" strike="noStrike">
              <a:solidFill>
                <a:srgbClr val="FF99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1"/>
          <p:cNvSpPr txBox="1"/>
          <p:nvPr>
            <p:ph idx="12" type="sldNum"/>
          </p:nvPr>
        </p:nvSpPr>
        <p:spPr>
          <a:xfrm>
            <a:off x="10779900" y="6123600"/>
            <a:ext cx="34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2" name="Google Shape;1252;p11"/>
          <p:cNvSpPr txBox="1"/>
          <p:nvPr/>
        </p:nvSpPr>
        <p:spPr>
          <a:xfrm>
            <a:off x="0" y="265667"/>
            <a:ext cx="121920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The Formula                </a:t>
            </a:r>
            <a:endParaRPr b="0" i="0" sz="48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3" name="Google Shape;1253;p11"/>
          <p:cNvSpPr/>
          <p:nvPr/>
        </p:nvSpPr>
        <p:spPr>
          <a:xfrm>
            <a:off x="5328667" y="3382858"/>
            <a:ext cx="1698900" cy="2548800"/>
          </a:xfrm>
          <a:prstGeom prst="rect">
            <a:avLst/>
          </a:prstGeom>
          <a:solidFill>
            <a:srgbClr val="72A52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(2018-19)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Almost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$10,000 per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1"/>
          <p:cNvSpPr/>
          <p:nvPr/>
        </p:nvSpPr>
        <p:spPr>
          <a:xfrm>
            <a:off x="5328667" y="2631283"/>
            <a:ext cx="1698900" cy="7515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Supplemental </a:t>
            </a:r>
            <a:endParaRPr b="1" i="0" sz="1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1"/>
          <p:cNvSpPr/>
          <p:nvPr/>
        </p:nvSpPr>
        <p:spPr>
          <a:xfrm>
            <a:off x="5328667" y="1275804"/>
            <a:ext cx="1698900" cy="1355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Concentration </a:t>
            </a:r>
            <a:endParaRPr b="1" i="0" sz="1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11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7" name="Google Shape;1257;p11"/>
          <p:cNvSpPr/>
          <p:nvPr/>
        </p:nvSpPr>
        <p:spPr>
          <a:xfrm rot="-971680">
            <a:off x="1334039" y="4528279"/>
            <a:ext cx="2473642" cy="11754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2A528"/>
                </a:solidFill>
                <a:latin typeface="Questrial"/>
              </a:rPr>
              <a:t>$$$</a:t>
            </a:r>
          </a:p>
        </p:txBody>
      </p:sp>
      <p:sp>
        <p:nvSpPr>
          <p:cNvPr id="1258" name="Google Shape;1258;p11"/>
          <p:cNvSpPr/>
          <p:nvPr/>
        </p:nvSpPr>
        <p:spPr>
          <a:xfrm rot="1110046">
            <a:off x="8081138" y="4528278"/>
            <a:ext cx="2473642" cy="11754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2A528"/>
                </a:solidFill>
                <a:latin typeface="Questrial"/>
              </a:rPr>
              <a:t>$$$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12"/>
          <p:cNvSpPr txBox="1"/>
          <p:nvPr/>
        </p:nvSpPr>
        <p:spPr>
          <a:xfrm>
            <a:off x="3318392" y="1496900"/>
            <a:ext cx="5555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Time to Practice!</a:t>
            </a:r>
            <a:endParaRPr b="1" i="0" sz="96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4" name="Google Shape;1264;p12"/>
          <p:cNvSpPr txBox="1"/>
          <p:nvPr>
            <p:ph idx="12" type="sldNum"/>
          </p:nvPr>
        </p:nvSpPr>
        <p:spPr>
          <a:xfrm>
            <a:off x="10509950" y="6123600"/>
            <a:ext cx="5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5" name="Google Shape;1265;p12"/>
          <p:cNvSpPr txBox="1"/>
          <p:nvPr/>
        </p:nvSpPr>
        <p:spPr>
          <a:xfrm>
            <a:off x="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3"/>
          <p:cNvSpPr txBox="1"/>
          <p:nvPr>
            <p:ph idx="12" type="sldNum"/>
          </p:nvPr>
        </p:nvSpPr>
        <p:spPr>
          <a:xfrm>
            <a:off x="10760554" y="6151200"/>
            <a:ext cx="434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757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1" name="Google Shape;127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7966" y="2730213"/>
            <a:ext cx="6660933" cy="255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13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3" name="Google Shape;1273;p13"/>
          <p:cNvSpPr txBox="1"/>
          <p:nvPr/>
        </p:nvSpPr>
        <p:spPr>
          <a:xfrm>
            <a:off x="453867" y="523133"/>
            <a:ext cx="89931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Supplemental and Concentration Funds (S&amp;C) should be used to </a:t>
            </a:r>
            <a:r>
              <a:rPr b="1" i="0" lang="en-US" sz="3200" u="sng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INCREASE or IMPROVE </a:t>
            </a:r>
            <a:r>
              <a:rPr b="1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services for high-need students, </a:t>
            </a:r>
            <a:r>
              <a:rPr b="1" i="0" lang="en-US" sz="3200" u="sng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as compared to all students. </a:t>
            </a:r>
            <a:endParaRPr b="1" i="0" sz="3200" u="sng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4" name="Google Shape;1274;p13"/>
          <p:cNvSpPr/>
          <p:nvPr/>
        </p:nvSpPr>
        <p:spPr>
          <a:xfrm>
            <a:off x="9808723" y="3424585"/>
            <a:ext cx="1591200" cy="2354700"/>
          </a:xfrm>
          <a:prstGeom prst="rect">
            <a:avLst/>
          </a:prstGeom>
          <a:solidFill>
            <a:srgbClr val="72A52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(2018-19)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Almost $10,000/ student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estudiante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3"/>
          <p:cNvSpPr/>
          <p:nvPr/>
        </p:nvSpPr>
        <p:spPr>
          <a:xfrm>
            <a:off x="9808723" y="2730204"/>
            <a:ext cx="1591200" cy="6939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Supplemental</a:t>
            </a:r>
            <a:endParaRPr b="1" i="0" sz="1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13"/>
          <p:cNvSpPr/>
          <p:nvPr/>
        </p:nvSpPr>
        <p:spPr>
          <a:xfrm>
            <a:off x="9808723" y="1477875"/>
            <a:ext cx="1591200" cy="1251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Concentration </a:t>
            </a:r>
            <a:endParaRPr b="1" i="0" sz="1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13"/>
          <p:cNvSpPr/>
          <p:nvPr/>
        </p:nvSpPr>
        <p:spPr>
          <a:xfrm>
            <a:off x="9371575" y="1591246"/>
            <a:ext cx="2569500" cy="1905300"/>
          </a:xfrm>
          <a:prstGeom prst="ellipse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14"/>
          <p:cNvSpPr txBox="1"/>
          <p:nvPr>
            <p:ph idx="12" type="sldNum"/>
          </p:nvPr>
        </p:nvSpPr>
        <p:spPr>
          <a:xfrm>
            <a:off x="10775454" y="5964000"/>
            <a:ext cx="4635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4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4" name="Google Shape;1284;p14"/>
          <p:cNvSpPr txBox="1"/>
          <p:nvPr>
            <p:ph type="title"/>
          </p:nvPr>
        </p:nvSpPr>
        <p:spPr>
          <a:xfrm>
            <a:off x="769600" y="322600"/>
            <a:ext cx="10469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en-US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LET’S PRACTICE!</a:t>
            </a:r>
            <a:endParaRPr b="1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5" name="Google Shape;1285;p14"/>
          <p:cNvSpPr txBox="1"/>
          <p:nvPr>
            <p:ph idx="1" type="body"/>
          </p:nvPr>
        </p:nvSpPr>
        <p:spPr>
          <a:xfrm>
            <a:off x="893585" y="1459950"/>
            <a:ext cx="102216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30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Does this service increase or improve the education of high-need students?</a:t>
            </a:r>
            <a:endParaRPr sz="30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6" name="Google Shape;1286;p14"/>
          <p:cNvSpPr txBox="1"/>
          <p:nvPr/>
        </p:nvSpPr>
        <p:spPr>
          <a:xfrm>
            <a:off x="502000" y="3203900"/>
            <a:ext cx="110046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a) After school tutors for English Learners?</a:t>
            </a:r>
            <a:endParaRPr b="1" i="0" sz="3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7" name="Google Shape;1287;p14"/>
          <p:cNvSpPr txBox="1"/>
          <p:nvPr/>
        </p:nvSpPr>
        <p:spPr>
          <a:xfrm>
            <a:off x="530900" y="4227150"/>
            <a:ext cx="96042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b) Superintendent's salary? </a:t>
            </a:r>
            <a:endParaRPr b="1" i="0" sz="3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8" name="Google Shape;1288;p14"/>
          <p:cNvSpPr txBox="1"/>
          <p:nvPr/>
        </p:nvSpPr>
        <p:spPr>
          <a:xfrm>
            <a:off x="5244605" y="4227150"/>
            <a:ext cx="23124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No</a:t>
            </a:r>
            <a:endParaRPr b="1" i="0" sz="3000" u="none" cap="none" strike="noStrike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89" name="Google Shape;1289;p14"/>
          <p:cNvSpPr txBox="1"/>
          <p:nvPr/>
        </p:nvSpPr>
        <p:spPr>
          <a:xfrm>
            <a:off x="7888993" y="3203888"/>
            <a:ext cx="15606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Yes</a:t>
            </a:r>
            <a:endParaRPr b="1" i="0" sz="3000" u="none" cap="none" strike="noStrike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90" name="Google Shape;1290;p14"/>
          <p:cNvSpPr txBox="1"/>
          <p:nvPr/>
        </p:nvSpPr>
        <p:spPr>
          <a:xfrm>
            <a:off x="530900" y="5116000"/>
            <a:ext cx="96042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c) Teacher Professional Development?</a:t>
            </a:r>
            <a:endParaRPr b="1" i="0" sz="3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1" name="Google Shape;1291;p14"/>
          <p:cNvSpPr txBox="1"/>
          <p:nvPr/>
        </p:nvSpPr>
        <p:spPr>
          <a:xfrm>
            <a:off x="7137205" y="5054625"/>
            <a:ext cx="23124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Maybe</a:t>
            </a:r>
            <a:endParaRPr b="1" i="0" sz="3000" u="none" cap="none" strike="noStrike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15"/>
          <p:cNvSpPr txBox="1"/>
          <p:nvPr/>
        </p:nvSpPr>
        <p:spPr>
          <a:xfrm>
            <a:off x="914000" y="544200"/>
            <a:ext cx="10364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How much money does WCCUSD</a:t>
            </a:r>
            <a:endParaRPr b="1" i="0" sz="8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have to spend in its budget?</a:t>
            </a:r>
            <a:endParaRPr b="1" i="0" sz="8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rgbClr val="FF99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97" name="Google Shape;1297;p15"/>
          <p:cNvSpPr txBox="1"/>
          <p:nvPr>
            <p:ph idx="12" type="sldNum"/>
          </p:nvPr>
        </p:nvSpPr>
        <p:spPr>
          <a:xfrm>
            <a:off x="10647550" y="6123600"/>
            <a:ext cx="50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15"/>
          <p:cNvSpPr txBox="1"/>
          <p:nvPr/>
        </p:nvSpPr>
        <p:spPr>
          <a:xfrm>
            <a:off x="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6"/>
          <p:cNvSpPr txBox="1"/>
          <p:nvPr>
            <p:ph idx="12" type="sldNum"/>
          </p:nvPr>
        </p:nvSpPr>
        <p:spPr>
          <a:xfrm>
            <a:off x="10775454" y="5964000"/>
            <a:ext cx="4635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16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5" name="Google Shape;1305;p16"/>
          <p:cNvSpPr txBox="1"/>
          <p:nvPr/>
        </p:nvSpPr>
        <p:spPr>
          <a:xfrm>
            <a:off x="1099825" y="1943100"/>
            <a:ext cx="10042800" cy="21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US" sz="12000" u="none" cap="none" strike="noStrike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$360,790,052</a:t>
            </a:r>
            <a:endParaRPr b="1" i="0" sz="12000" u="none" cap="none" strike="noStrike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17"/>
          <p:cNvSpPr txBox="1"/>
          <p:nvPr/>
        </p:nvSpPr>
        <p:spPr>
          <a:xfrm>
            <a:off x="851575" y="589667"/>
            <a:ext cx="103464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What is the Local Control and Accountability Plan (LCAP)?</a:t>
            </a:r>
            <a:endParaRPr b="1" i="0" sz="8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1" i="0" sz="9600" u="none" cap="none" strike="noStrike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11" name="Google Shape;1311;p17"/>
          <p:cNvSpPr txBox="1"/>
          <p:nvPr>
            <p:ph idx="12" type="sldNum"/>
          </p:nvPr>
        </p:nvSpPr>
        <p:spPr>
          <a:xfrm>
            <a:off x="10666350" y="6123600"/>
            <a:ext cx="40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2" name="Google Shape;1312;p17"/>
          <p:cNvSpPr txBox="1"/>
          <p:nvPr/>
        </p:nvSpPr>
        <p:spPr>
          <a:xfrm>
            <a:off x="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8"/>
          <p:cNvSpPr txBox="1"/>
          <p:nvPr>
            <p:ph idx="12" type="sldNum"/>
          </p:nvPr>
        </p:nvSpPr>
        <p:spPr>
          <a:xfrm>
            <a:off x="10796025" y="6074275"/>
            <a:ext cx="41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8" name="Google Shape;1318;p18"/>
          <p:cNvSpPr/>
          <p:nvPr/>
        </p:nvSpPr>
        <p:spPr>
          <a:xfrm>
            <a:off x="1064165" y="1757000"/>
            <a:ext cx="10028700" cy="4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9900"/>
              </a:buClr>
              <a:buSzPts val="3200"/>
              <a:buFont typeface="Questrial"/>
              <a:buChar char="●"/>
            </a:pPr>
            <a:r>
              <a:rPr b="0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District’s plan for addressing student needs.</a:t>
            </a:r>
            <a:endParaRPr b="0" i="0" sz="32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9900"/>
              </a:buClr>
              <a:buSzPts val="3200"/>
              <a:buFont typeface="Questrial"/>
              <a:buChar char="●"/>
            </a:pPr>
            <a:r>
              <a:rPr b="0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Called Local Control and Accountability Plan (LCAP for short). </a:t>
            </a:r>
            <a:endParaRPr b="0" i="0" sz="32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9900"/>
              </a:buClr>
              <a:buSzPts val="3200"/>
              <a:buFont typeface="Questrial"/>
              <a:buChar char="●"/>
            </a:pPr>
            <a:r>
              <a:rPr b="1" i="0" lang="en-US" sz="3200" u="sng" cap="none" strike="noStrike">
                <a:solidFill>
                  <a:srgbClr val="000000"/>
                </a:solidFill>
                <a:highlight>
                  <a:srgbClr val="FFFF00"/>
                </a:highlight>
                <a:latin typeface="Questrial"/>
                <a:ea typeface="Questrial"/>
                <a:cs typeface="Questrial"/>
                <a:sym typeface="Questrial"/>
              </a:rPr>
              <a:t>Must</a:t>
            </a:r>
            <a:r>
              <a:rPr b="0" i="0" lang="en-US" sz="32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32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Questrial"/>
                <a:ea typeface="Questrial"/>
                <a:cs typeface="Questrial"/>
                <a:sym typeface="Questrial"/>
              </a:rPr>
              <a:t>reflect a number of priorities, including </a:t>
            </a:r>
            <a:br>
              <a:rPr b="0" i="0" lang="en-US" sz="32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32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Questrial"/>
                <a:ea typeface="Questrial"/>
                <a:cs typeface="Questrial"/>
                <a:sym typeface="Questrial"/>
              </a:rPr>
              <a:t>1) </a:t>
            </a:r>
            <a:r>
              <a:rPr b="1" i="0" lang="en-US" sz="32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Questrial"/>
                <a:ea typeface="Questrial"/>
                <a:cs typeface="Questrial"/>
                <a:sym typeface="Questrial"/>
              </a:rPr>
              <a:t>parent and student engagement</a:t>
            </a: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and </a:t>
            </a:r>
            <a:br>
              <a:rPr b="0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2) </a:t>
            </a:r>
            <a:r>
              <a:rPr b="1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school climate. </a:t>
            </a:r>
            <a:endParaRPr b="0" i="0" sz="32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4A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99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9" name="Google Shape;1319;p18"/>
          <p:cNvSpPr txBox="1"/>
          <p:nvPr/>
        </p:nvSpPr>
        <p:spPr>
          <a:xfrm>
            <a:off x="1064159" y="517300"/>
            <a:ext cx="101451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-US" sz="64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The LCAP</a:t>
            </a:r>
            <a:endParaRPr b="0" i="0" sz="6400" u="none" cap="none" strike="noStrike">
              <a:solidFill>
                <a:srgbClr val="45818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0" name="Google Shape;1320;p18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9"/>
          <p:cNvSpPr txBox="1"/>
          <p:nvPr>
            <p:ph idx="12" type="sldNum"/>
          </p:nvPr>
        </p:nvSpPr>
        <p:spPr>
          <a:xfrm>
            <a:off x="10655987" y="6131017"/>
            <a:ext cx="492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19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7" name="Google Shape;1327;p19"/>
          <p:cNvSpPr/>
          <p:nvPr/>
        </p:nvSpPr>
        <p:spPr>
          <a:xfrm>
            <a:off x="4066564" y="1719445"/>
            <a:ext cx="3515100" cy="3317700"/>
          </a:xfrm>
          <a:prstGeom prst="donut">
            <a:avLst>
              <a:gd fmla="val 16067" name="adj"/>
            </a:avLst>
          </a:prstGeom>
          <a:solidFill>
            <a:srgbClr val="000000">
              <a:alpha val="1058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28" name="Google Shape;1328;p19"/>
          <p:cNvSpPr txBox="1"/>
          <p:nvPr/>
        </p:nvSpPr>
        <p:spPr>
          <a:xfrm>
            <a:off x="4662899" y="2559645"/>
            <a:ext cx="23133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LCAP Process</a:t>
            </a:r>
            <a:endParaRPr b="1" i="0" sz="31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29" name="Google Shape;1329;p19"/>
          <p:cNvSpPr/>
          <p:nvPr/>
        </p:nvSpPr>
        <p:spPr>
          <a:xfrm rot="1715866">
            <a:off x="3984408" y="1589480"/>
            <a:ext cx="3672772" cy="3568468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0" name="Google Shape;1330;p19"/>
          <p:cNvSpPr/>
          <p:nvPr/>
        </p:nvSpPr>
        <p:spPr>
          <a:xfrm flipH="1" rot="-1715866">
            <a:off x="3987619" y="1589480"/>
            <a:ext cx="3672772" cy="3568468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65F0AD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1" name="Google Shape;1331;p19"/>
          <p:cNvSpPr/>
          <p:nvPr/>
        </p:nvSpPr>
        <p:spPr>
          <a:xfrm rot="-8200071">
            <a:off x="5575378" y="1532044"/>
            <a:ext cx="488323" cy="488323"/>
          </a:xfrm>
          <a:prstGeom prst="rtTriangle">
            <a:avLst/>
          </a:prstGeom>
          <a:solidFill>
            <a:srgbClr val="65F0A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2" name="Google Shape;1332;p19"/>
          <p:cNvSpPr/>
          <p:nvPr/>
        </p:nvSpPr>
        <p:spPr>
          <a:xfrm flipH="1" rot="-9085233">
            <a:off x="3985946" y="1587061"/>
            <a:ext cx="3671791" cy="3567017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0E945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3" name="Google Shape;1333;p19"/>
          <p:cNvSpPr/>
          <p:nvPr/>
        </p:nvSpPr>
        <p:spPr>
          <a:xfrm rot="-972541">
            <a:off x="7095727" y="3918053"/>
            <a:ext cx="429888" cy="411075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4" name="Google Shape;1334;p19"/>
          <p:cNvSpPr/>
          <p:nvPr/>
        </p:nvSpPr>
        <p:spPr>
          <a:xfrm rot="6416461">
            <a:off x="4104996" y="3902973"/>
            <a:ext cx="476686" cy="500977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5" name="Google Shape;1335;p19"/>
          <p:cNvSpPr/>
          <p:nvPr/>
        </p:nvSpPr>
        <p:spPr>
          <a:xfrm>
            <a:off x="4066564" y="1719445"/>
            <a:ext cx="3515100" cy="3317700"/>
          </a:xfrm>
          <a:prstGeom prst="donut">
            <a:avLst>
              <a:gd fmla="val 16067" name="adj"/>
            </a:avLst>
          </a:prstGeom>
          <a:solidFill>
            <a:srgbClr val="000000">
              <a:alpha val="10588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6" name="Google Shape;1336;p19"/>
          <p:cNvSpPr/>
          <p:nvPr/>
        </p:nvSpPr>
        <p:spPr>
          <a:xfrm rot="1715866">
            <a:off x="3984408" y="1589480"/>
            <a:ext cx="3672772" cy="3568468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7" name="Google Shape;1337;p19"/>
          <p:cNvSpPr/>
          <p:nvPr/>
        </p:nvSpPr>
        <p:spPr>
          <a:xfrm flipH="1" rot="-1715866">
            <a:off x="3987619" y="1589480"/>
            <a:ext cx="3672772" cy="3568468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92D050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8" name="Google Shape;1338;p19"/>
          <p:cNvSpPr/>
          <p:nvPr/>
        </p:nvSpPr>
        <p:spPr>
          <a:xfrm rot="-8200071">
            <a:off x="5575378" y="1532044"/>
            <a:ext cx="488323" cy="488323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9" name="Google Shape;1339;p19"/>
          <p:cNvSpPr/>
          <p:nvPr/>
        </p:nvSpPr>
        <p:spPr>
          <a:xfrm flipH="1" rot="-9085233">
            <a:off x="3985946" y="1587061"/>
            <a:ext cx="3671791" cy="3567017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54A02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0" name="Google Shape;1340;p19"/>
          <p:cNvSpPr/>
          <p:nvPr/>
        </p:nvSpPr>
        <p:spPr>
          <a:xfrm rot="-972541">
            <a:off x="7095727" y="3918053"/>
            <a:ext cx="429888" cy="411075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1" name="Google Shape;1341;p19"/>
          <p:cNvSpPr/>
          <p:nvPr/>
        </p:nvSpPr>
        <p:spPr>
          <a:xfrm rot="6416461">
            <a:off x="4104996" y="3902973"/>
            <a:ext cx="476686" cy="500977"/>
          </a:xfrm>
          <a:prstGeom prst="rtTriangle">
            <a:avLst/>
          </a:prstGeom>
          <a:solidFill>
            <a:srgbClr val="54A02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2" name="Google Shape;1342;p19"/>
          <p:cNvSpPr/>
          <p:nvPr/>
        </p:nvSpPr>
        <p:spPr>
          <a:xfrm>
            <a:off x="5100075" y="179600"/>
            <a:ext cx="1660800" cy="1261500"/>
          </a:xfrm>
          <a:prstGeom prst="ellipse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Phase 1: </a:t>
            </a:r>
            <a:r>
              <a:rPr b="0" i="0" lang="en-US" sz="1900" u="none" cap="none" strike="noStrik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Planning</a:t>
            </a:r>
            <a:endParaRPr b="0" i="0" sz="1900" u="none" cap="none" strike="noStrike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3" name="Google Shape;1343;p19"/>
          <p:cNvSpPr/>
          <p:nvPr/>
        </p:nvSpPr>
        <p:spPr>
          <a:xfrm>
            <a:off x="5233727" y="5238717"/>
            <a:ext cx="1393500" cy="1209300"/>
          </a:xfrm>
          <a:prstGeom prst="ellipse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Phase 3: </a:t>
            </a:r>
            <a:r>
              <a:rPr b="0" i="0" lang="en-US" sz="1900" u="none" cap="none" strike="noStrik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Reflect</a:t>
            </a:r>
            <a:endParaRPr b="0" i="0" sz="1900" u="none" cap="none" strike="noStrike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4" name="Google Shape;1344;p19"/>
          <p:cNvSpPr/>
          <p:nvPr/>
        </p:nvSpPr>
        <p:spPr>
          <a:xfrm>
            <a:off x="7779455" y="2554018"/>
            <a:ext cx="1393500" cy="1261500"/>
          </a:xfrm>
          <a:prstGeom prst="ellipse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Phase 2: </a:t>
            </a:r>
            <a:r>
              <a:rPr b="0" i="0" lang="en-US" sz="1900" u="none" cap="none" strike="noStrik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Do</a:t>
            </a:r>
            <a:endParaRPr b="0" i="0" sz="1900" u="none" cap="none" strike="noStrike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5" name="Google Shape;1345;p19"/>
          <p:cNvSpPr/>
          <p:nvPr/>
        </p:nvSpPr>
        <p:spPr>
          <a:xfrm>
            <a:off x="2389242" y="2650798"/>
            <a:ext cx="1393500" cy="1209300"/>
          </a:xfrm>
          <a:prstGeom prst="ellipse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Phase 4:</a:t>
            </a:r>
            <a:endParaRPr b="1" i="0" sz="1900" u="none" cap="none" strike="noStrike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Modify</a:t>
            </a:r>
            <a:endParaRPr b="0" i="0" sz="1900" u="none" cap="none" strike="noStrike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6" name="Google Shape;1346;p19"/>
          <p:cNvSpPr txBox="1"/>
          <p:nvPr/>
        </p:nvSpPr>
        <p:spPr>
          <a:xfrm>
            <a:off x="7333676" y="858274"/>
            <a:ext cx="2847300" cy="1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US" sz="19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Determine needs, define goals, actions, services, and metrics</a:t>
            </a:r>
            <a:endParaRPr b="0" i="1" sz="19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7" name="Google Shape;1347;p19"/>
          <p:cNvSpPr txBox="1"/>
          <p:nvPr/>
        </p:nvSpPr>
        <p:spPr>
          <a:xfrm>
            <a:off x="7581491" y="4447224"/>
            <a:ext cx="39627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US" sz="19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Gather information and data.  How do we know that we are being effective?</a:t>
            </a:r>
            <a:endParaRPr b="0" i="1" sz="19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8" name="Google Shape;1348;p19"/>
          <p:cNvSpPr txBox="1"/>
          <p:nvPr/>
        </p:nvSpPr>
        <p:spPr>
          <a:xfrm>
            <a:off x="1665587" y="4447231"/>
            <a:ext cx="2644500" cy="1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US" sz="19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Analyze, review, and share data. Ask: What is working and what is not working?</a:t>
            </a:r>
            <a:endParaRPr b="0" i="1" sz="19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9" name="Google Shape;1349;p19"/>
          <p:cNvSpPr txBox="1"/>
          <p:nvPr/>
        </p:nvSpPr>
        <p:spPr>
          <a:xfrm>
            <a:off x="1463125" y="715703"/>
            <a:ext cx="2847300" cy="1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US" sz="19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Make revisions and refine the plan using the information gathered in the Third Phase</a:t>
            </a:r>
            <a:endParaRPr b="0" i="1" sz="19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"/>
          <p:cNvSpPr txBox="1"/>
          <p:nvPr>
            <p:ph idx="12" type="sldNum"/>
          </p:nvPr>
        </p:nvSpPr>
        <p:spPr>
          <a:xfrm>
            <a:off x="8702100" y="61480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9" name="Google Shape;1129;p2"/>
          <p:cNvSpPr txBox="1"/>
          <p:nvPr/>
        </p:nvSpPr>
        <p:spPr>
          <a:xfrm>
            <a:off x="0" y="6439025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0" name="Google Shape;1130;p2"/>
          <p:cNvSpPr txBox="1"/>
          <p:nvPr/>
        </p:nvSpPr>
        <p:spPr>
          <a:xfrm>
            <a:off x="0" y="161667"/>
            <a:ext cx="11582700" cy="1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72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Welcome</a:t>
            </a:r>
            <a:endParaRPr b="1" i="0" sz="60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t/>
            </a:r>
            <a:endParaRPr b="1" i="0" sz="5500" u="none" cap="none" strike="noStrike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31" name="Google Shape;1131;p2"/>
          <p:cNvSpPr txBox="1"/>
          <p:nvPr/>
        </p:nvSpPr>
        <p:spPr>
          <a:xfrm>
            <a:off x="410833" y="1241433"/>
            <a:ext cx="11504100" cy="16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REFLECTION: </a:t>
            </a:r>
            <a:endParaRPr b="1" i="0" sz="4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Think about a party or event that you had to plan.</a:t>
            </a:r>
            <a:endParaRPr b="1" i="0" sz="4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9900"/>
              </a:buClr>
              <a:buSzPts val="4000"/>
              <a:buFont typeface="Questrial"/>
              <a:buChar char="●"/>
            </a:pPr>
            <a:r>
              <a:rPr b="0" i="0" lang="en-US" sz="4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What steps did you take to plan it? </a:t>
            </a:r>
            <a:endParaRPr b="0" i="0" sz="4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9900"/>
              </a:buClr>
              <a:buSzPts val="4000"/>
              <a:buFont typeface="Questrial"/>
              <a:buChar char="●"/>
            </a:pPr>
            <a:r>
              <a:rPr b="0" i="0" lang="en-US" sz="4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What was most important to you? How did you decide? </a:t>
            </a:r>
            <a:endParaRPr b="0" i="0" sz="4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9900"/>
              </a:buClr>
              <a:buSzPts val="4000"/>
              <a:buFont typeface="Questrial"/>
              <a:buChar char="●"/>
            </a:pPr>
            <a:r>
              <a:rPr b="0" i="0" lang="en-US" sz="4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How did it go? </a:t>
            </a:r>
            <a:r>
              <a:rPr b="1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 i="0" sz="32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11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20"/>
          <p:cNvSpPr txBox="1"/>
          <p:nvPr/>
        </p:nvSpPr>
        <p:spPr>
          <a:xfrm>
            <a:off x="1045075" y="528325"/>
            <a:ext cx="93723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How can students get involved in the district and school plan? </a:t>
            </a:r>
            <a:endParaRPr b="1" i="0" sz="8000" u="none" cap="none" strike="noStrike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55" name="Google Shape;1355;p20"/>
          <p:cNvSpPr txBox="1"/>
          <p:nvPr>
            <p:ph idx="12" type="sldNum"/>
          </p:nvPr>
        </p:nvSpPr>
        <p:spPr>
          <a:xfrm>
            <a:off x="10591975" y="6123600"/>
            <a:ext cx="47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20"/>
          <p:cNvSpPr txBox="1"/>
          <p:nvPr/>
        </p:nvSpPr>
        <p:spPr>
          <a:xfrm>
            <a:off x="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1"/>
          <p:cNvSpPr txBox="1"/>
          <p:nvPr/>
        </p:nvSpPr>
        <p:spPr>
          <a:xfrm>
            <a:off x="291500" y="443600"/>
            <a:ext cx="116907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What is the District Local Control Accountability Plan Parent Student Committee (DLCAPS)?</a:t>
            </a:r>
            <a:endParaRPr b="0" i="0" sz="40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2" name="Google Shape;1362;p21"/>
          <p:cNvSpPr txBox="1"/>
          <p:nvPr/>
        </p:nvSpPr>
        <p:spPr>
          <a:xfrm>
            <a:off x="600850" y="1943100"/>
            <a:ext cx="11504100" cy="44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Membership: </a:t>
            </a:r>
            <a:r>
              <a:rPr b="0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Must include parents of students</a:t>
            </a:r>
            <a:endParaRPr b="0" i="0" sz="3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eligible for free or reduced-price meals,</a:t>
            </a:r>
            <a:endParaRPr b="0" i="0" sz="3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foster youth, or ELs. Other parents,</a:t>
            </a:r>
            <a:endParaRPr b="0" i="0" sz="3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community members, and school staff may</a:t>
            </a:r>
            <a:endParaRPr b="0" i="0" sz="3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also participate.</a:t>
            </a:r>
            <a:endParaRPr b="0" i="0" sz="3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Duties:</a:t>
            </a:r>
            <a:r>
              <a:rPr b="0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Advise the district in the</a:t>
            </a:r>
            <a:endParaRPr b="0" i="0" sz="3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development of its LCAP and comment on</a:t>
            </a:r>
            <a:endParaRPr b="0" i="0" sz="3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the plan.</a:t>
            </a:r>
            <a:endParaRPr b="0" i="0" sz="3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b="0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3" name="Google Shape;1363;p21"/>
          <p:cNvSpPr txBox="1"/>
          <p:nvPr>
            <p:ph idx="12" type="sldNum"/>
          </p:nvPr>
        </p:nvSpPr>
        <p:spPr>
          <a:xfrm>
            <a:off x="10745850" y="6123600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21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65" name="Google Shape;13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9950" y="3433675"/>
            <a:ext cx="1676900" cy="1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22"/>
          <p:cNvSpPr txBox="1"/>
          <p:nvPr/>
        </p:nvSpPr>
        <p:spPr>
          <a:xfrm>
            <a:off x="25225" y="216850"/>
            <a:ext cx="121920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Engagement       </a:t>
            </a:r>
            <a:endParaRPr b="1" i="0" sz="40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1" name="Google Shape;1371;p22"/>
          <p:cNvSpPr txBox="1"/>
          <p:nvPr/>
        </p:nvSpPr>
        <p:spPr>
          <a:xfrm>
            <a:off x="82058" y="1084183"/>
            <a:ext cx="121920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In the LCAP, districts </a:t>
            </a:r>
            <a:r>
              <a:rPr b="1" i="0" lang="en-US" sz="2400" u="sng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MUST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show how they engaged stakeholders (</a:t>
            </a:r>
            <a:r>
              <a:rPr b="0" i="1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students, families, community, staff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).</a:t>
            </a:r>
            <a:endParaRPr b="0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2" name="Google Shape;1372;p22"/>
          <p:cNvSpPr txBox="1"/>
          <p:nvPr/>
        </p:nvSpPr>
        <p:spPr>
          <a:xfrm>
            <a:off x="3125233" y="2244630"/>
            <a:ext cx="8994000" cy="3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Parents/Caregivers - 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Parent Student Advisory Committee (DLCAPS), District English Learner Advisory Committee (MDAC)</a:t>
            </a:r>
            <a:endParaRPr b="0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Students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-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formal process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to involve students throughout the development of the LCAP</a:t>
            </a:r>
            <a:endParaRPr b="0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2 public meetings 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about the LCAP and budget</a:t>
            </a:r>
            <a:endParaRPr b="0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3" name="Google Shape;1373;p22"/>
          <p:cNvSpPr/>
          <p:nvPr/>
        </p:nvSpPr>
        <p:spPr>
          <a:xfrm>
            <a:off x="2613175" y="2679060"/>
            <a:ext cx="410100" cy="478800"/>
          </a:xfrm>
          <a:prstGeom prst="rect">
            <a:avLst/>
          </a:prstGeom>
          <a:noFill/>
          <a:ln cap="flat" cmpd="sng" w="9525">
            <a:solidFill>
              <a:srgbClr val="775F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22"/>
          <p:cNvSpPr/>
          <p:nvPr/>
        </p:nvSpPr>
        <p:spPr>
          <a:xfrm rot="-8475899">
            <a:off x="2652131" y="2136989"/>
            <a:ext cx="392668" cy="881805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6AA84F"/>
          </a:solidFill>
          <a:ln cap="flat" cmpd="sng" w="9525">
            <a:solidFill>
              <a:srgbClr val="775F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22"/>
          <p:cNvSpPr/>
          <p:nvPr/>
        </p:nvSpPr>
        <p:spPr>
          <a:xfrm>
            <a:off x="2613185" y="3967167"/>
            <a:ext cx="410100" cy="478800"/>
          </a:xfrm>
          <a:prstGeom prst="rect">
            <a:avLst/>
          </a:prstGeom>
          <a:noFill/>
          <a:ln cap="flat" cmpd="sng" w="9525">
            <a:solidFill>
              <a:srgbClr val="775F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22"/>
          <p:cNvSpPr/>
          <p:nvPr/>
        </p:nvSpPr>
        <p:spPr>
          <a:xfrm>
            <a:off x="2678285" y="5110167"/>
            <a:ext cx="410100" cy="478800"/>
          </a:xfrm>
          <a:prstGeom prst="rect">
            <a:avLst/>
          </a:prstGeom>
          <a:noFill/>
          <a:ln cap="flat" cmpd="sng" w="9525">
            <a:solidFill>
              <a:srgbClr val="775F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22"/>
          <p:cNvSpPr/>
          <p:nvPr/>
        </p:nvSpPr>
        <p:spPr>
          <a:xfrm rot="-8475899">
            <a:off x="2652116" y="3413492"/>
            <a:ext cx="392668" cy="881805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6AA84F"/>
          </a:solidFill>
          <a:ln cap="flat" cmpd="sng" w="9525">
            <a:solidFill>
              <a:srgbClr val="775F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22"/>
          <p:cNvSpPr/>
          <p:nvPr/>
        </p:nvSpPr>
        <p:spPr>
          <a:xfrm rot="-8475899">
            <a:off x="2717216" y="4527026"/>
            <a:ext cx="392668" cy="881805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6AA84F"/>
          </a:solidFill>
          <a:ln cap="flat" cmpd="sng" w="9525">
            <a:solidFill>
              <a:srgbClr val="775F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22"/>
          <p:cNvSpPr txBox="1"/>
          <p:nvPr/>
        </p:nvSpPr>
        <p:spPr>
          <a:xfrm>
            <a:off x="72767" y="3331104"/>
            <a:ext cx="243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Districts </a:t>
            </a:r>
            <a:r>
              <a:rPr b="1" i="0" lang="en-US" sz="3100" u="sng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must </a:t>
            </a:r>
            <a:r>
              <a:rPr b="1" i="0" lang="en-US" sz="31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do the following:</a:t>
            </a:r>
            <a:endParaRPr b="1" i="0" sz="31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80" name="Google Shape;1380;p22"/>
          <p:cNvSpPr txBox="1"/>
          <p:nvPr>
            <p:ph idx="12" type="sldNum"/>
          </p:nvPr>
        </p:nvSpPr>
        <p:spPr>
          <a:xfrm>
            <a:off x="10647550" y="6172075"/>
            <a:ext cx="55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22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23"/>
          <p:cNvSpPr txBox="1"/>
          <p:nvPr/>
        </p:nvSpPr>
        <p:spPr>
          <a:xfrm>
            <a:off x="679467" y="469425"/>
            <a:ext cx="105165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What is the School Site Council?</a:t>
            </a:r>
            <a:endParaRPr b="1" i="0" sz="40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87" name="Google Shape;1387;p23"/>
          <p:cNvSpPr txBox="1"/>
          <p:nvPr>
            <p:ph idx="12" type="sldNum"/>
          </p:nvPr>
        </p:nvSpPr>
        <p:spPr>
          <a:xfrm>
            <a:off x="10745850" y="6123600"/>
            <a:ext cx="45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23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9" name="Google Shape;1389;p23"/>
          <p:cNvSpPr txBox="1"/>
          <p:nvPr/>
        </p:nvSpPr>
        <p:spPr>
          <a:xfrm>
            <a:off x="339875" y="1334800"/>
            <a:ext cx="10936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 group consisting of: </a:t>
            </a:r>
            <a:endParaRPr b="0" i="0" sz="25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500"/>
              <a:buFont typeface="Questrial"/>
              <a:buChar char="●"/>
            </a:pPr>
            <a:r>
              <a:rPr b="0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Parents/guardians/community members (and students for high schools);</a:t>
            </a:r>
            <a:endParaRPr b="0" i="0" sz="25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500"/>
              <a:buFont typeface="Questrial"/>
              <a:buChar char="●"/>
            </a:pPr>
            <a:r>
              <a:rPr b="0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Principals;</a:t>
            </a:r>
            <a:endParaRPr b="0" i="0" sz="25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500"/>
              <a:buFont typeface="Questrial"/>
              <a:buChar char="●"/>
            </a:pPr>
            <a:r>
              <a:rPr b="0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Teachers; and</a:t>
            </a:r>
            <a:endParaRPr b="0" i="0" sz="25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500"/>
              <a:buFont typeface="Questrial"/>
              <a:buChar char="●"/>
            </a:pPr>
            <a:r>
              <a:rPr b="0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Other school staff </a:t>
            </a:r>
            <a:endParaRPr b="0" i="0" sz="25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working together to decide how the school spends federal and state funds to best serve students.</a:t>
            </a:r>
            <a:endParaRPr b="0" i="0" sz="25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Every year, the School Site Council (SSC) </a:t>
            </a:r>
            <a:r>
              <a:rPr b="1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develops</a:t>
            </a:r>
            <a:r>
              <a:rPr b="0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, annually </a:t>
            </a:r>
            <a:r>
              <a:rPr b="1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reviews</a:t>
            </a:r>
            <a:r>
              <a:rPr b="0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, and </a:t>
            </a:r>
            <a:r>
              <a:rPr b="1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updates</a:t>
            </a:r>
            <a:r>
              <a:rPr b="0" i="0" lang="en-US" sz="25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the School Plan for Student Achievement (SPSA).</a:t>
            </a:r>
            <a:endParaRPr b="0" i="0" sz="25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4"/>
          <p:cNvSpPr txBox="1"/>
          <p:nvPr/>
        </p:nvSpPr>
        <p:spPr>
          <a:xfrm>
            <a:off x="941475" y="336700"/>
            <a:ext cx="10161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Secondary School SSC Composition</a:t>
            </a:r>
            <a:endParaRPr b="0" i="0" sz="48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95" name="Google Shape;1395;p24"/>
          <p:cNvSpPr/>
          <p:nvPr/>
        </p:nvSpPr>
        <p:spPr>
          <a:xfrm>
            <a:off x="739275" y="1320471"/>
            <a:ext cx="46260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6 </a:t>
            </a:r>
            <a:endParaRPr b="1" i="0" sz="36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School Staff</a:t>
            </a:r>
            <a:endParaRPr b="0" i="0" sz="16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96" name="Google Shape;13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7527" y="4436713"/>
            <a:ext cx="1212500" cy="12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1427" y="4436713"/>
            <a:ext cx="1212500" cy="12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7109" y="29896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58559" y="30898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92446" y="522182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51637" y="5221838"/>
            <a:ext cx="941975" cy="9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81825" y="4913400"/>
            <a:ext cx="1503125" cy="15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p24"/>
          <p:cNvSpPr txBox="1"/>
          <p:nvPr/>
        </p:nvSpPr>
        <p:spPr>
          <a:xfrm>
            <a:off x="6477225" y="1320463"/>
            <a:ext cx="39210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6 </a:t>
            </a:r>
            <a:endParaRPr b="0" i="0" sz="2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Community Members &amp; Students </a:t>
            </a:r>
            <a:endParaRPr b="0" i="0" sz="2000" u="none" cap="none" strike="noStrik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04" name="Google Shape;1404;p24"/>
          <p:cNvSpPr txBox="1"/>
          <p:nvPr/>
        </p:nvSpPr>
        <p:spPr>
          <a:xfrm>
            <a:off x="1666875" y="3783725"/>
            <a:ext cx="27708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4 Teachers</a:t>
            </a:r>
            <a:endParaRPr b="0" i="0" sz="18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05" name="Google Shape;1405;p24"/>
          <p:cNvSpPr txBox="1"/>
          <p:nvPr/>
        </p:nvSpPr>
        <p:spPr>
          <a:xfrm>
            <a:off x="443200" y="2538047"/>
            <a:ext cx="27708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1 Principal </a:t>
            </a:r>
            <a:endParaRPr b="0" i="0" sz="1800" u="none" cap="none" strike="noStrik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06" name="Google Shape;1406;p24"/>
          <p:cNvSpPr txBox="1"/>
          <p:nvPr/>
        </p:nvSpPr>
        <p:spPr>
          <a:xfrm>
            <a:off x="2944650" y="2589797"/>
            <a:ext cx="27708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1 Other Staff</a:t>
            </a:r>
            <a:endParaRPr b="0" i="0" sz="18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07" name="Google Shape;1407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02638" y="5121338"/>
            <a:ext cx="1212500" cy="121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p24"/>
          <p:cNvSpPr txBox="1"/>
          <p:nvPr/>
        </p:nvSpPr>
        <p:spPr>
          <a:xfrm>
            <a:off x="6626925" y="4311113"/>
            <a:ext cx="36216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3 Parents or Community Members</a:t>
            </a:r>
            <a:endParaRPr b="0" i="1" sz="1800" u="none" cap="none" strike="noStrik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09" name="Google Shape;1409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866225" y="30684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58875" y="30684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073579" y="3068463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4"/>
          <p:cNvSpPr txBox="1"/>
          <p:nvPr/>
        </p:nvSpPr>
        <p:spPr>
          <a:xfrm>
            <a:off x="7052313" y="2625050"/>
            <a:ext cx="27708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3 Students</a:t>
            </a:r>
            <a:endParaRPr b="0" i="0" sz="1800" u="none" cap="none" strike="noStrik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13" name="Google Shape;1413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46500" y="5121338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Google Shape;1414;p24"/>
          <p:cNvSpPr/>
          <p:nvPr/>
        </p:nvSpPr>
        <p:spPr>
          <a:xfrm>
            <a:off x="5551113" y="2786038"/>
            <a:ext cx="942000" cy="942000"/>
          </a:xfrm>
          <a:prstGeom prst="mathPlus">
            <a:avLst>
              <a:gd fmla="val 23520" name="adj1"/>
            </a:avLst>
          </a:prstGeom>
          <a:solidFill>
            <a:srgbClr val="03A1A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24"/>
          <p:cNvSpPr txBox="1"/>
          <p:nvPr>
            <p:ph idx="12" type="sldNum"/>
          </p:nvPr>
        </p:nvSpPr>
        <p:spPr>
          <a:xfrm>
            <a:off x="8451025" y="61236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24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25"/>
          <p:cNvSpPr txBox="1"/>
          <p:nvPr>
            <p:ph idx="12" type="sldNum"/>
          </p:nvPr>
        </p:nvSpPr>
        <p:spPr>
          <a:xfrm>
            <a:off x="10740053" y="6083000"/>
            <a:ext cx="4989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25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3" name="Google Shape;1423;p25"/>
          <p:cNvSpPr txBox="1"/>
          <p:nvPr>
            <p:ph type="title"/>
          </p:nvPr>
        </p:nvSpPr>
        <p:spPr>
          <a:xfrm>
            <a:off x="744667" y="543721"/>
            <a:ext cx="108669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en-US" sz="36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It’s your responsibility to ensure that the $$$ </a:t>
            </a:r>
            <a:endParaRPr b="1" sz="36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en-US" sz="36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Makes a Difference!</a:t>
            </a:r>
            <a:endParaRPr b="1" sz="36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24" name="Google Shape;1424;p25"/>
          <p:cNvPicPr preferRelativeResize="0"/>
          <p:nvPr/>
        </p:nvPicPr>
        <p:blipFill rotWithShape="1">
          <a:blip r:embed="rId3">
            <a:alphaModFix/>
          </a:blip>
          <a:srcRect b="0" l="0" r="0" t="24097"/>
          <a:stretch/>
        </p:blipFill>
        <p:spPr>
          <a:xfrm>
            <a:off x="3297738" y="2326175"/>
            <a:ext cx="5596524" cy="320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7"/>
          <p:cNvSpPr txBox="1"/>
          <p:nvPr/>
        </p:nvSpPr>
        <p:spPr>
          <a:xfrm>
            <a:off x="201700" y="428433"/>
            <a:ext cx="115500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What did we Learn Today?</a:t>
            </a:r>
            <a:endParaRPr b="1" i="0" sz="48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30" name="Google Shape;1430;p27"/>
          <p:cNvSpPr txBox="1"/>
          <p:nvPr/>
        </p:nvSpPr>
        <p:spPr>
          <a:xfrm>
            <a:off x="558267" y="1687933"/>
            <a:ext cx="107136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Under the Local Control Funding Formula:</a:t>
            </a:r>
            <a:endParaRPr b="1" i="0" sz="32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9900"/>
              </a:buClr>
              <a:buSzPts val="3200"/>
              <a:buFont typeface="Trebuchet MS"/>
              <a:buChar char="●"/>
            </a:pPr>
            <a:r>
              <a:rPr b="0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You have the </a:t>
            </a:r>
            <a:r>
              <a:rPr b="1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right to participate</a:t>
            </a:r>
            <a:r>
              <a:rPr b="0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in decision making through district and school committees</a:t>
            </a:r>
            <a:endParaRPr b="0" i="0" sz="32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9900"/>
              </a:buClr>
              <a:buSzPts val="3200"/>
              <a:buFont typeface="Trebuchet MS"/>
              <a:buChar char="●"/>
            </a:pPr>
            <a:r>
              <a:rPr b="1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High-need students bring additional money</a:t>
            </a:r>
            <a:r>
              <a:rPr b="0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to their districts that must be used to improve services for them</a:t>
            </a:r>
            <a:endParaRPr b="0" i="0" sz="32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FF9900"/>
              </a:buClr>
              <a:buSzPts val="3200"/>
              <a:buFont typeface="Trebuchet MS"/>
              <a:buChar char="●"/>
            </a:pPr>
            <a:r>
              <a:rPr b="0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The</a:t>
            </a:r>
            <a:r>
              <a:rPr b="1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LCAP is a  tool for districts to get better </a:t>
            </a:r>
            <a:r>
              <a:rPr b="0" i="0" lang="en-US" sz="32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at meeting student needs </a:t>
            </a:r>
            <a:endParaRPr b="0" i="0" sz="32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31" name="Google Shape;1431;p27"/>
          <p:cNvSpPr txBox="1"/>
          <p:nvPr>
            <p:ph idx="12" type="sldNum"/>
          </p:nvPr>
        </p:nvSpPr>
        <p:spPr>
          <a:xfrm>
            <a:off x="8625475" y="6237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27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28"/>
          <p:cNvSpPr txBox="1"/>
          <p:nvPr/>
        </p:nvSpPr>
        <p:spPr>
          <a:xfrm>
            <a:off x="3399983" y="363100"/>
            <a:ext cx="5391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Next Steps</a:t>
            </a:r>
            <a:endParaRPr b="1" i="0" sz="72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38" name="Google Shape;1438;p28"/>
          <p:cNvSpPr txBox="1"/>
          <p:nvPr>
            <p:ph idx="12" type="sldNum"/>
          </p:nvPr>
        </p:nvSpPr>
        <p:spPr>
          <a:xfrm>
            <a:off x="10561625" y="6123600"/>
            <a:ext cx="60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28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40" name="Google Shape;14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6788" y="3726175"/>
            <a:ext cx="2104827" cy="210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28"/>
          <p:cNvSpPr txBox="1"/>
          <p:nvPr/>
        </p:nvSpPr>
        <p:spPr>
          <a:xfrm>
            <a:off x="974817" y="1943108"/>
            <a:ext cx="6804000" cy="16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Questrial"/>
              <a:buChar char="●"/>
            </a:pP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Join the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District Local Control &amp; Accountability Plan Committee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(DLCAPS)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or your School Site Council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(SSC).</a:t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Questrial"/>
              <a:buChar char="●"/>
            </a:pP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Engage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in the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budget cut process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&amp; development of your district’s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LCAP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or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SPSA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next year.</a:t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Questrial"/>
              <a:buChar char="●"/>
            </a:pP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Support Schools and Communities First!</a:t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29"/>
          <p:cNvSpPr txBox="1"/>
          <p:nvPr>
            <p:ph idx="12" type="sldNum"/>
          </p:nvPr>
        </p:nvSpPr>
        <p:spPr>
          <a:xfrm>
            <a:off x="10923454" y="5921600"/>
            <a:ext cx="443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7" name="Google Shape;1447;p29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8" name="Google Shape;1448;p29"/>
          <p:cNvSpPr txBox="1"/>
          <p:nvPr/>
        </p:nvSpPr>
        <p:spPr>
          <a:xfrm>
            <a:off x="955467" y="1099333"/>
            <a:ext cx="10445100" cy="49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Share with the group how you are feeling in one word</a:t>
            </a:r>
            <a:endParaRPr b="1" i="0" sz="80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0"/>
          <p:cNvSpPr txBox="1"/>
          <p:nvPr/>
        </p:nvSpPr>
        <p:spPr>
          <a:xfrm>
            <a:off x="3153267" y="577769"/>
            <a:ext cx="60495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-US" sz="64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Questions?</a:t>
            </a:r>
            <a:endParaRPr b="0" i="0" sz="64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54" name="Google Shape;1454;p30"/>
          <p:cNvSpPr txBox="1"/>
          <p:nvPr/>
        </p:nvSpPr>
        <p:spPr>
          <a:xfrm>
            <a:off x="3674067" y="2219567"/>
            <a:ext cx="5007900" cy="1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55600" lvl="0" marL="6223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34F5C"/>
                </a:solidFill>
                <a:latin typeface="Questrial"/>
                <a:ea typeface="Questrial"/>
                <a:cs typeface="Questrial"/>
                <a:sym typeface="Questrial"/>
              </a:rPr>
              <a:t>Cindy Gerges</a:t>
            </a:r>
            <a:endParaRPr b="0" i="0" sz="24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55600" lvl="0" marL="6223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cgerges@publicadvocates.org</a:t>
            </a:r>
            <a:endParaRPr b="0" i="0" sz="24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55600" lvl="0" marL="6223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34F5C"/>
                </a:solidFill>
                <a:latin typeface="Questrial"/>
                <a:ea typeface="Questrial"/>
                <a:cs typeface="Questrial"/>
                <a:sym typeface="Questrial"/>
              </a:rPr>
              <a:t>               @CindyGerges</a:t>
            </a:r>
            <a:endParaRPr b="0" i="0" sz="2400" u="none" cap="none" strike="noStrike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55600" lvl="0" marL="6223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3A1A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55600" lvl="0" marL="6223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3A1A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1394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455" name="Google Shape;1455;p30"/>
          <p:cNvGrpSpPr/>
          <p:nvPr/>
        </p:nvGrpSpPr>
        <p:grpSpPr>
          <a:xfrm>
            <a:off x="2040193" y="3056094"/>
            <a:ext cx="1257129" cy="1160794"/>
            <a:chOff x="764723" y="2277144"/>
            <a:chExt cx="662100" cy="662100"/>
          </a:xfrm>
        </p:grpSpPr>
        <p:sp>
          <p:nvSpPr>
            <p:cNvPr id="1456" name="Google Shape;1456;p30"/>
            <p:cNvSpPr/>
            <p:nvPr/>
          </p:nvSpPr>
          <p:spPr>
            <a:xfrm>
              <a:off x="764723" y="2277144"/>
              <a:ext cx="662100" cy="6621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7" name="Google Shape;1457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96554" y="2408975"/>
              <a:ext cx="398394" cy="3983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8" name="Google Shape;1458;p30"/>
          <p:cNvGrpSpPr/>
          <p:nvPr/>
        </p:nvGrpSpPr>
        <p:grpSpPr>
          <a:xfrm>
            <a:off x="9262118" y="3056169"/>
            <a:ext cx="1257129" cy="1160794"/>
            <a:chOff x="764723" y="2277144"/>
            <a:chExt cx="662100" cy="662100"/>
          </a:xfrm>
        </p:grpSpPr>
        <p:sp>
          <p:nvSpPr>
            <p:cNvPr id="1459" name="Google Shape;1459;p30"/>
            <p:cNvSpPr/>
            <p:nvPr/>
          </p:nvSpPr>
          <p:spPr>
            <a:xfrm>
              <a:off x="764723" y="2277144"/>
              <a:ext cx="662100" cy="6621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0" name="Google Shape;146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96554" y="2408975"/>
              <a:ext cx="398394" cy="398394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1461" name="Google Shape;1461;p30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62" name="Google Shape;146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1479" y="4551371"/>
            <a:ext cx="2293180" cy="12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26700" y="3985566"/>
            <a:ext cx="455083" cy="3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3"/>
          <p:cNvSpPr txBox="1"/>
          <p:nvPr>
            <p:ph idx="12" type="sldNum"/>
          </p:nvPr>
        </p:nvSpPr>
        <p:spPr>
          <a:xfrm>
            <a:off x="11181550" y="6075075"/>
            <a:ext cx="2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7" name="Google Shape;1137;p3"/>
          <p:cNvSpPr txBox="1"/>
          <p:nvPr/>
        </p:nvSpPr>
        <p:spPr>
          <a:xfrm>
            <a:off x="457875" y="1037075"/>
            <a:ext cx="11325000" cy="50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4:00pm-4:20pm (20min)  -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Welcome</a:t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4:20pm-5:05pm (45min) -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The Local Control Funding Formula and the Dashboard</a:t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5:05pm-5:15pm (10min)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BREAK</a:t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5:15pm-5:35pm (20min) -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The Local Control Accountability Plan</a:t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5:35pm-5:45pm (10min)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Activity</a:t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5:45pm-6:00pm (15min)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Closing</a:t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8" name="Google Shape;1138;p3"/>
          <p:cNvSpPr txBox="1"/>
          <p:nvPr/>
        </p:nvSpPr>
        <p:spPr>
          <a:xfrm>
            <a:off x="0" y="6440175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9" name="Google Shape;1139;p3"/>
          <p:cNvSpPr txBox="1"/>
          <p:nvPr/>
        </p:nvSpPr>
        <p:spPr>
          <a:xfrm>
            <a:off x="4548475" y="41875"/>
            <a:ext cx="3145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Agenda:</a:t>
            </a:r>
            <a:endParaRPr b="0" i="0" sz="36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4"/>
          <p:cNvSpPr txBox="1"/>
          <p:nvPr/>
        </p:nvSpPr>
        <p:spPr>
          <a:xfrm>
            <a:off x="367200" y="472400"/>
            <a:ext cx="11457600" cy="12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Purpose: </a:t>
            </a:r>
            <a:r>
              <a:rPr b="1" i="0" lang="en-US" sz="2400" u="sng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Build knowledge and comfort of students</a:t>
            </a:r>
            <a:r>
              <a:rPr b="0" i="0" lang="en-US" sz="24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 to get involved in district decision-making.</a:t>
            </a:r>
            <a:endParaRPr b="0" i="0" sz="24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8F8F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5" name="Google Shape;1145;p4"/>
          <p:cNvSpPr txBox="1"/>
          <p:nvPr>
            <p:ph idx="12" type="sldNum"/>
          </p:nvPr>
        </p:nvSpPr>
        <p:spPr>
          <a:xfrm>
            <a:off x="10903725" y="6123600"/>
            <a:ext cx="28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6" name="Google Shape;1146;p4"/>
          <p:cNvSpPr txBox="1"/>
          <p:nvPr/>
        </p:nvSpPr>
        <p:spPr>
          <a:xfrm>
            <a:off x="25225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7" name="Google Shape;1147;p4"/>
          <p:cNvSpPr txBox="1"/>
          <p:nvPr/>
        </p:nvSpPr>
        <p:spPr>
          <a:xfrm>
            <a:off x="893028" y="1863075"/>
            <a:ext cx="10293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Learning Goals:</a:t>
            </a:r>
            <a:endParaRPr b="1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Questrial"/>
              <a:buChar char="❏"/>
            </a:pP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Goal 1: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Understand the Local Control Funding Formula (LCFF)</a:t>
            </a:r>
            <a:endParaRPr b="0" i="0" sz="2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8" name="Google Shape;1148;p4"/>
          <p:cNvSpPr txBox="1"/>
          <p:nvPr/>
        </p:nvSpPr>
        <p:spPr>
          <a:xfrm>
            <a:off x="893028" y="3068113"/>
            <a:ext cx="99486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ts val="2400"/>
              <a:buFont typeface="Questrial"/>
              <a:buChar char="❏"/>
            </a:pP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Goal 2: 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Become familiar with the cycle of the school district’s Local Control Accountability Plan (LCAP) </a:t>
            </a:r>
            <a:endParaRPr b="0" i="0" sz="2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9" name="Google Shape;1149;p4"/>
          <p:cNvSpPr txBox="1"/>
          <p:nvPr/>
        </p:nvSpPr>
        <p:spPr>
          <a:xfrm>
            <a:off x="914628" y="4174750"/>
            <a:ext cx="95010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ts val="2400"/>
              <a:buFont typeface="Questrial"/>
              <a:buChar char="❏"/>
            </a:pP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Goal 3: 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Use data to identify student needs </a:t>
            </a:r>
            <a:endParaRPr b="0" i="0" sz="2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0" name="Google Shape;1150;p4"/>
          <p:cNvSpPr txBox="1"/>
          <p:nvPr/>
        </p:nvSpPr>
        <p:spPr>
          <a:xfrm>
            <a:off x="893025" y="5002825"/>
            <a:ext cx="95442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Questrial"/>
              <a:buChar char="❏"/>
            </a:pP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Goal 4: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Share various</a:t>
            </a:r>
            <a:r>
              <a:rPr b="1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opportunities that students have to impact the LCAP to meet their needs</a:t>
            </a:r>
            <a:endParaRPr b="0" i="0" sz="24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"/>
          <p:cNvSpPr txBox="1"/>
          <p:nvPr/>
        </p:nvSpPr>
        <p:spPr>
          <a:xfrm>
            <a:off x="1940200" y="991767"/>
            <a:ext cx="83115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Who are high-need students?</a:t>
            </a:r>
            <a:endParaRPr b="1" i="0" sz="96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1" i="0" sz="9600" u="none" cap="none" strike="noStrike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56" name="Google Shape;1156;p5"/>
          <p:cNvSpPr txBox="1"/>
          <p:nvPr>
            <p:ph idx="12" type="sldNum"/>
          </p:nvPr>
        </p:nvSpPr>
        <p:spPr>
          <a:xfrm>
            <a:off x="10765600" y="6123600"/>
            <a:ext cx="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7" name="Google Shape;1157;p5"/>
          <p:cNvSpPr txBox="1"/>
          <p:nvPr/>
        </p:nvSpPr>
        <p:spPr>
          <a:xfrm>
            <a:off x="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6"/>
          <p:cNvSpPr txBox="1"/>
          <p:nvPr>
            <p:ph idx="12" type="sldNum"/>
          </p:nvPr>
        </p:nvSpPr>
        <p:spPr>
          <a:xfrm>
            <a:off x="10812150" y="5992375"/>
            <a:ext cx="49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6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64" name="Google Shape;116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1983" y="4474299"/>
            <a:ext cx="1189651" cy="118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2271" y="4389237"/>
            <a:ext cx="1359738" cy="1359756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6"/>
          <p:cNvSpPr txBox="1"/>
          <p:nvPr/>
        </p:nvSpPr>
        <p:spPr>
          <a:xfrm>
            <a:off x="1833966" y="354267"/>
            <a:ext cx="83601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i="0" lang="en-US" sz="67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High-Need Students</a:t>
            </a:r>
            <a:endParaRPr b="0" i="0" sz="67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7" name="Google Shape;1167;p6"/>
          <p:cNvSpPr txBox="1"/>
          <p:nvPr/>
        </p:nvSpPr>
        <p:spPr>
          <a:xfrm>
            <a:off x="1169331" y="1943335"/>
            <a:ext cx="10135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FF9900"/>
              </a:buClr>
              <a:buSzPts val="6400"/>
              <a:buFont typeface="Questrial"/>
              <a:buChar char="●"/>
            </a:pPr>
            <a:r>
              <a:rPr b="0" i="0" lang="en-US" sz="6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English Learners</a:t>
            </a:r>
            <a:endParaRPr b="0" i="0" sz="64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8" name="Google Shape;1168;p6"/>
          <p:cNvSpPr txBox="1"/>
          <p:nvPr/>
        </p:nvSpPr>
        <p:spPr>
          <a:xfrm>
            <a:off x="1169334" y="2898333"/>
            <a:ext cx="92757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6400"/>
              <a:buFont typeface="Questrial"/>
              <a:buChar char="●"/>
            </a:pPr>
            <a:r>
              <a:rPr b="0" i="0" lang="en-US" sz="6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Low-income Students</a:t>
            </a:r>
            <a:endParaRPr b="0" i="0" sz="6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6"/>
          <p:cNvSpPr txBox="1"/>
          <p:nvPr/>
        </p:nvSpPr>
        <p:spPr>
          <a:xfrm>
            <a:off x="1169331" y="3953334"/>
            <a:ext cx="62931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FF9900"/>
              </a:buClr>
              <a:buSzPts val="6400"/>
              <a:buFont typeface="Questrial"/>
              <a:buChar char="●"/>
            </a:pPr>
            <a:r>
              <a:rPr b="0" i="0" lang="en-US" sz="6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Foster Youth</a:t>
            </a:r>
            <a:endParaRPr b="0" i="0" sz="6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7"/>
          <p:cNvSpPr/>
          <p:nvPr/>
        </p:nvSpPr>
        <p:spPr>
          <a:xfrm>
            <a:off x="8738667" y="1627191"/>
            <a:ext cx="2566500" cy="2520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7"/>
          <p:cNvSpPr/>
          <p:nvPr/>
        </p:nvSpPr>
        <p:spPr>
          <a:xfrm>
            <a:off x="4803542" y="1727142"/>
            <a:ext cx="2670000" cy="2520900"/>
          </a:xfrm>
          <a:prstGeom prst="ellipse">
            <a:avLst/>
          </a:prstGeom>
          <a:solidFill>
            <a:srgbClr val="52CBB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7"/>
          <p:cNvSpPr/>
          <p:nvPr/>
        </p:nvSpPr>
        <p:spPr>
          <a:xfrm>
            <a:off x="764667" y="1727141"/>
            <a:ext cx="2566500" cy="2520900"/>
          </a:xfrm>
          <a:prstGeom prst="ellipse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7"/>
          <p:cNvSpPr txBox="1"/>
          <p:nvPr/>
        </p:nvSpPr>
        <p:spPr>
          <a:xfrm>
            <a:off x="547167" y="2561413"/>
            <a:ext cx="30012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Fair Funding</a:t>
            </a:r>
            <a:endParaRPr b="1" i="0" sz="3100" u="none" cap="none" strike="noStrike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E6E7E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E6E7E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8" name="Google Shape;1178;p7"/>
          <p:cNvSpPr txBox="1"/>
          <p:nvPr/>
        </p:nvSpPr>
        <p:spPr>
          <a:xfrm>
            <a:off x="4678417" y="4808142"/>
            <a:ext cx="32592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9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District must work with the community to decide how to spend its money!</a:t>
            </a:r>
            <a:endParaRPr b="1" i="0" sz="1900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9" name="Google Shape;1179;p7"/>
          <p:cNvSpPr txBox="1"/>
          <p:nvPr/>
        </p:nvSpPr>
        <p:spPr>
          <a:xfrm>
            <a:off x="8215317" y="4841767"/>
            <a:ext cx="3612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9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Multiple measures of school success, including: engagement and school climate.  </a:t>
            </a:r>
            <a:endParaRPr b="1" i="0" sz="1900" u="none" cap="none" strike="noStrike">
              <a:solidFill>
                <a:srgbClr val="D9C4B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EC63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0" name="Google Shape;1180;p7"/>
          <p:cNvSpPr txBox="1"/>
          <p:nvPr/>
        </p:nvSpPr>
        <p:spPr>
          <a:xfrm>
            <a:off x="4860325" y="2614917"/>
            <a:ext cx="25665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100" u="none" cap="none" strike="noStrik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Engagement</a:t>
            </a:r>
            <a:endParaRPr b="1" i="0" sz="3100" u="none" cap="none" strike="noStrike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100" u="sng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1" name="Google Shape;1181;p7"/>
          <p:cNvSpPr txBox="1"/>
          <p:nvPr/>
        </p:nvSpPr>
        <p:spPr>
          <a:xfrm>
            <a:off x="1152692" y="438967"/>
            <a:ext cx="100584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45818E"/>
                </a:solidFill>
                <a:latin typeface="Trebuchet MS"/>
                <a:ea typeface="Trebuchet MS"/>
                <a:cs typeface="Trebuchet MS"/>
                <a:sym typeface="Trebuchet MS"/>
              </a:rPr>
              <a:t>WHAT’S NEW?  </a:t>
            </a:r>
            <a:endParaRPr b="0" i="0" sz="3700" u="none" cap="none" strike="noStrike">
              <a:solidFill>
                <a:srgbClr val="45818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2" name="Google Shape;1182;p7"/>
          <p:cNvSpPr txBox="1"/>
          <p:nvPr/>
        </p:nvSpPr>
        <p:spPr>
          <a:xfrm>
            <a:off x="363867" y="4933042"/>
            <a:ext cx="3367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School funding is now based on who NEEDS IT MOST!</a:t>
            </a:r>
            <a:endParaRPr b="0" i="0" sz="19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3" name="Google Shape;1183;p7"/>
          <p:cNvSpPr txBox="1"/>
          <p:nvPr/>
        </p:nvSpPr>
        <p:spPr>
          <a:xfrm>
            <a:off x="8728700" y="2276150"/>
            <a:ext cx="25665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100" u="none" cap="none" strike="noStrik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Multiple Measures</a:t>
            </a:r>
            <a:endParaRPr b="1" i="0" sz="3100" u="none" cap="none" strike="noStrike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184" name="Google Shape;1184;p7"/>
          <p:cNvCxnSpPr/>
          <p:nvPr/>
        </p:nvCxnSpPr>
        <p:spPr>
          <a:xfrm>
            <a:off x="4118742" y="1025167"/>
            <a:ext cx="4126500" cy="171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5" name="Google Shape;1185;p7"/>
          <p:cNvSpPr txBox="1"/>
          <p:nvPr>
            <p:ph idx="12" type="sldNum"/>
          </p:nvPr>
        </p:nvSpPr>
        <p:spPr>
          <a:xfrm>
            <a:off x="10667995" y="6123600"/>
            <a:ext cx="45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6" name="Google Shape;1186;p7"/>
          <p:cNvSpPr txBox="1"/>
          <p:nvPr/>
        </p:nvSpPr>
        <p:spPr>
          <a:xfrm>
            <a:off x="1760667" y="4271067"/>
            <a:ext cx="5739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endParaRPr b="0" i="0" sz="1500" u="none" cap="none" strike="noStrike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7" name="Google Shape;1187;p7"/>
          <p:cNvSpPr txBox="1"/>
          <p:nvPr/>
        </p:nvSpPr>
        <p:spPr>
          <a:xfrm>
            <a:off x="5894892" y="4092892"/>
            <a:ext cx="5739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b="0" i="0" sz="1500" u="none" cap="none" strike="noStrike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8" name="Google Shape;1188;p7"/>
          <p:cNvSpPr txBox="1"/>
          <p:nvPr/>
        </p:nvSpPr>
        <p:spPr>
          <a:xfrm>
            <a:off x="9734667" y="4105467"/>
            <a:ext cx="5739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endParaRPr b="0" i="0" sz="1500" u="none" cap="none" strike="noStrike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9" name="Google Shape;1189;p7"/>
          <p:cNvSpPr txBox="1"/>
          <p:nvPr/>
        </p:nvSpPr>
        <p:spPr>
          <a:xfrm>
            <a:off x="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8"/>
          <p:cNvSpPr/>
          <p:nvPr/>
        </p:nvSpPr>
        <p:spPr>
          <a:xfrm>
            <a:off x="8342604" y="1103125"/>
            <a:ext cx="3141600" cy="2650500"/>
          </a:xfrm>
          <a:prstGeom prst="rect">
            <a:avLst/>
          </a:prstGeom>
          <a:solidFill>
            <a:srgbClr val="FFC7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8"/>
          <p:cNvSpPr/>
          <p:nvPr/>
        </p:nvSpPr>
        <p:spPr>
          <a:xfrm>
            <a:off x="4426481" y="1389375"/>
            <a:ext cx="3488100" cy="2185500"/>
          </a:xfrm>
          <a:prstGeom prst="rect">
            <a:avLst/>
          </a:prstGeom>
          <a:solidFill>
            <a:srgbClr val="00A0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8"/>
          <p:cNvSpPr/>
          <p:nvPr/>
        </p:nvSpPr>
        <p:spPr>
          <a:xfrm>
            <a:off x="412517" y="1088475"/>
            <a:ext cx="3657900" cy="2787300"/>
          </a:xfrm>
          <a:prstGeom prst="rect">
            <a:avLst/>
          </a:prstGeom>
          <a:solidFill>
            <a:srgbClr val="72A52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7" name="Google Shape;1197;p8"/>
          <p:cNvPicPr preferRelativeResize="0"/>
          <p:nvPr/>
        </p:nvPicPr>
        <p:blipFill rotWithShape="1">
          <a:blip r:embed="rId3">
            <a:alphaModFix/>
          </a:blip>
          <a:srcRect b="-1532" l="0" r="3297" t="0"/>
          <a:stretch/>
        </p:blipFill>
        <p:spPr>
          <a:xfrm>
            <a:off x="750316" y="1307848"/>
            <a:ext cx="2982300" cy="23485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98" name="Google Shape;1198;p8"/>
          <p:cNvPicPr preferRelativeResize="0"/>
          <p:nvPr/>
        </p:nvPicPr>
        <p:blipFill rotWithShape="1">
          <a:blip r:embed="rId4">
            <a:alphaModFix/>
          </a:blip>
          <a:srcRect b="0" l="0" r="13200" t="0"/>
          <a:stretch/>
        </p:blipFill>
        <p:spPr>
          <a:xfrm>
            <a:off x="4743928" y="1667325"/>
            <a:ext cx="2852925" cy="162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descr="https://lh6.googleusercontent.com/qUBicqHenic-K05DwStFtBreeXsG60n-oY6sjGKEdEKrVRipzVzlKAMmvLIXJNej9-O08oUxPiHk6OZQKKr8yoJOca8LW6Mt2h78EOlplZ0c8GjgGQb1pBFnZRAzB0WWs3YkHNuJbcI" id="1199" name="Google Shape;1199;p8"/>
          <p:cNvPicPr preferRelativeResize="0"/>
          <p:nvPr/>
        </p:nvPicPr>
        <p:blipFill rotWithShape="1">
          <a:blip r:embed="rId5">
            <a:alphaModFix/>
          </a:blip>
          <a:srcRect b="0" l="17181" r="18925" t="0"/>
          <a:stretch/>
        </p:blipFill>
        <p:spPr>
          <a:xfrm>
            <a:off x="8704779" y="1364350"/>
            <a:ext cx="2417283" cy="2128048"/>
          </a:xfrm>
          <a:prstGeom prst="rect">
            <a:avLst/>
          </a:prstGeom>
          <a:noFill/>
          <a:ln>
            <a:noFill/>
          </a:ln>
          <a:effectLst>
            <a:outerShdw rotWithShape="0" algn="ctr" dir="5400000" dist="50800">
              <a:srgbClr val="000000">
                <a:alpha val="51764"/>
              </a:srgbClr>
            </a:outerShdw>
          </a:effectLst>
        </p:spPr>
      </p:pic>
      <p:sp>
        <p:nvSpPr>
          <p:cNvPr id="1200" name="Google Shape;1200;p8"/>
          <p:cNvSpPr/>
          <p:nvPr/>
        </p:nvSpPr>
        <p:spPr>
          <a:xfrm>
            <a:off x="5875684" y="3309792"/>
            <a:ext cx="34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1394D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400" u="none" cap="none" strike="noStrike">
              <a:solidFill>
                <a:srgbClr val="31394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201" name="Google Shape;1201;p8"/>
          <p:cNvCxnSpPr/>
          <p:nvPr/>
        </p:nvCxnSpPr>
        <p:spPr>
          <a:xfrm>
            <a:off x="1677843" y="4327450"/>
            <a:ext cx="4151100" cy="0"/>
          </a:xfrm>
          <a:prstGeom prst="straightConnector1">
            <a:avLst/>
          </a:prstGeom>
          <a:noFill/>
          <a:ln cap="flat" cmpd="sng" w="2857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2" name="Google Shape;1202;p8"/>
          <p:cNvCxnSpPr/>
          <p:nvPr/>
        </p:nvCxnSpPr>
        <p:spPr>
          <a:xfrm>
            <a:off x="6210731" y="4327450"/>
            <a:ext cx="4151100" cy="0"/>
          </a:xfrm>
          <a:prstGeom prst="straightConnector1">
            <a:avLst/>
          </a:prstGeom>
          <a:noFill/>
          <a:ln cap="flat" cmpd="sng" w="2857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03" name="Google Shape;1203;p8"/>
          <p:cNvGrpSpPr/>
          <p:nvPr/>
        </p:nvGrpSpPr>
        <p:grpSpPr>
          <a:xfrm>
            <a:off x="5828903" y="4096836"/>
            <a:ext cx="445738" cy="461704"/>
            <a:chOff x="3855819" y="4248152"/>
            <a:chExt cx="211200" cy="211200"/>
          </a:xfrm>
        </p:grpSpPr>
        <p:sp>
          <p:nvSpPr>
            <p:cNvPr id="1204" name="Google Shape;1204;p8"/>
            <p:cNvSpPr/>
            <p:nvPr/>
          </p:nvSpPr>
          <p:spPr>
            <a:xfrm>
              <a:off x="3855819" y="4248152"/>
              <a:ext cx="211200" cy="2112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3886107" y="4278440"/>
              <a:ext cx="150600" cy="1506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8"/>
          <p:cNvGrpSpPr/>
          <p:nvPr/>
        </p:nvGrpSpPr>
        <p:grpSpPr>
          <a:xfrm>
            <a:off x="10297740" y="4096836"/>
            <a:ext cx="445738" cy="461704"/>
            <a:chOff x="5973250" y="4248152"/>
            <a:chExt cx="211200" cy="211200"/>
          </a:xfrm>
        </p:grpSpPr>
        <p:sp>
          <p:nvSpPr>
            <p:cNvPr id="1207" name="Google Shape;1207;p8"/>
            <p:cNvSpPr/>
            <p:nvPr/>
          </p:nvSpPr>
          <p:spPr>
            <a:xfrm>
              <a:off x="5973250" y="4248152"/>
              <a:ext cx="211200" cy="2112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003538" y="4278440"/>
              <a:ext cx="150600" cy="1506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9" name="Google Shape;1209;p8"/>
          <p:cNvSpPr txBox="1"/>
          <p:nvPr/>
        </p:nvSpPr>
        <p:spPr>
          <a:xfrm>
            <a:off x="84617" y="4683425"/>
            <a:ext cx="31839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LCFF:  NEW FUNDING SYSTEM</a:t>
            </a:r>
            <a:endParaRPr b="1" i="0" sz="1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0" name="Google Shape;1210;p8"/>
          <p:cNvSpPr txBox="1"/>
          <p:nvPr/>
        </p:nvSpPr>
        <p:spPr>
          <a:xfrm>
            <a:off x="3617317" y="4779117"/>
            <a:ext cx="48228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LCAP:  NEW DISTRICT</a:t>
            </a:r>
            <a:endParaRPr b="1" i="0" sz="19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PLANNING PROCESS</a:t>
            </a:r>
            <a:endParaRPr b="1" i="0" sz="19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11" name="Google Shape;1211;p8"/>
          <p:cNvSpPr txBox="1"/>
          <p:nvPr/>
        </p:nvSpPr>
        <p:spPr>
          <a:xfrm>
            <a:off x="8596167" y="4683425"/>
            <a:ext cx="35112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DASHBOARD: NEW</a:t>
            </a:r>
            <a:endParaRPr b="1" i="0" sz="19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ACCOUNTABILITY SYSTEM</a:t>
            </a:r>
            <a:endParaRPr b="1" i="0" sz="1900" u="none" cap="none" strike="noStrike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12" name="Google Shape;1212;p8"/>
          <p:cNvSpPr txBox="1"/>
          <p:nvPr>
            <p:ph idx="12" type="sldNum"/>
          </p:nvPr>
        </p:nvSpPr>
        <p:spPr>
          <a:xfrm>
            <a:off x="10788850" y="6124700"/>
            <a:ext cx="34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3" name="Google Shape;1213;p8"/>
          <p:cNvSpPr txBox="1"/>
          <p:nvPr/>
        </p:nvSpPr>
        <p:spPr>
          <a:xfrm>
            <a:off x="0" y="6511575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214" name="Google Shape;1214;p8"/>
          <p:cNvGrpSpPr/>
          <p:nvPr/>
        </p:nvGrpSpPr>
        <p:grpSpPr>
          <a:xfrm>
            <a:off x="1453453" y="4096836"/>
            <a:ext cx="445738" cy="461704"/>
            <a:chOff x="3855819" y="4248152"/>
            <a:chExt cx="211200" cy="211200"/>
          </a:xfrm>
        </p:grpSpPr>
        <p:sp>
          <p:nvSpPr>
            <p:cNvPr id="1215" name="Google Shape;1215;p8"/>
            <p:cNvSpPr/>
            <p:nvPr/>
          </p:nvSpPr>
          <p:spPr>
            <a:xfrm>
              <a:off x="3855819" y="4248152"/>
              <a:ext cx="211200" cy="2112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3886107" y="4278440"/>
              <a:ext cx="150600" cy="150600"/>
            </a:xfrm>
            <a:prstGeom prst="ellipse">
              <a:avLst/>
            </a:prstGeom>
            <a:solidFill>
              <a:srgbClr val="72A5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9"/>
          <p:cNvSpPr txBox="1"/>
          <p:nvPr>
            <p:ph idx="12" type="sldNum"/>
          </p:nvPr>
        </p:nvSpPr>
        <p:spPr>
          <a:xfrm>
            <a:off x="10765575" y="6123600"/>
            <a:ext cx="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2" name="Google Shape;1222;p9"/>
          <p:cNvSpPr txBox="1"/>
          <p:nvPr/>
        </p:nvSpPr>
        <p:spPr>
          <a:xfrm>
            <a:off x="285100" y="1168650"/>
            <a:ext cx="5543700" cy="4155900"/>
          </a:xfrm>
          <a:prstGeom prst="rect">
            <a:avLst/>
          </a:prstGeom>
          <a:solidFill>
            <a:srgbClr val="A8F05C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CALIFORNIA SCHOOL DASHBOARD (“DASHBOARD”</a:t>
            </a:r>
            <a:r>
              <a:rPr b="1" i="0" lang="en-US" sz="3000" u="none" cap="none" strike="noStrike">
                <a:solidFill>
                  <a:srgbClr val="E69138"/>
                </a:solidFill>
                <a:latin typeface="Questrial"/>
                <a:ea typeface="Questrial"/>
                <a:cs typeface="Questrial"/>
                <a:sym typeface="Questrial"/>
              </a:rPr>
              <a:t>):</a:t>
            </a:r>
            <a:endParaRPr b="1" i="0" sz="3000" u="none" cap="none" strike="noStrike">
              <a:solidFill>
                <a:srgbClr val="E6913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www.caschooldashboard.org</a:t>
            </a:r>
            <a:endParaRPr b="0" i="0" sz="3600" u="sng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sng" cap="none" strike="noStrike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3" name="Google Shape;1223;p9"/>
          <p:cNvSpPr txBox="1"/>
          <p:nvPr/>
        </p:nvSpPr>
        <p:spPr>
          <a:xfrm>
            <a:off x="82050" y="6488700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b="0" i="0" sz="1200" u="none" cap="none" strike="noStrike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24" name="Google Shape;1224;p9"/>
          <p:cNvPicPr preferRelativeResize="0"/>
          <p:nvPr/>
        </p:nvPicPr>
        <p:blipFill rotWithShape="1">
          <a:blip r:embed="rId4">
            <a:alphaModFix/>
          </a:blip>
          <a:srcRect b="23025" l="14632" r="69669" t="25842"/>
          <a:stretch/>
        </p:blipFill>
        <p:spPr>
          <a:xfrm>
            <a:off x="7817463" y="4924875"/>
            <a:ext cx="1153924" cy="9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9"/>
          <p:cNvPicPr preferRelativeResize="0"/>
          <p:nvPr/>
        </p:nvPicPr>
        <p:blipFill rotWithShape="1">
          <a:blip r:embed="rId5">
            <a:alphaModFix/>
          </a:blip>
          <a:srcRect b="28346" l="22182" r="27171" t="0"/>
          <a:stretch/>
        </p:blipFill>
        <p:spPr>
          <a:xfrm>
            <a:off x="7687850" y="561464"/>
            <a:ext cx="1282600" cy="9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9"/>
          <p:cNvPicPr preferRelativeResize="0"/>
          <p:nvPr/>
        </p:nvPicPr>
        <p:blipFill rotWithShape="1">
          <a:blip r:embed="rId4">
            <a:alphaModFix/>
          </a:blip>
          <a:srcRect b="25415" l="39157" r="41039" t="21930"/>
          <a:stretch/>
        </p:blipFill>
        <p:spPr>
          <a:xfrm>
            <a:off x="7678775" y="3787500"/>
            <a:ext cx="1435276" cy="10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9"/>
          <p:cNvPicPr preferRelativeResize="0"/>
          <p:nvPr/>
        </p:nvPicPr>
        <p:blipFill rotWithShape="1">
          <a:blip r:embed="rId4">
            <a:alphaModFix/>
          </a:blip>
          <a:srcRect b="22097" l="76350" r="1653" t="20789"/>
          <a:stretch/>
        </p:blipFill>
        <p:spPr>
          <a:xfrm>
            <a:off x="7611488" y="1598413"/>
            <a:ext cx="1565850" cy="10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9"/>
          <p:cNvPicPr preferRelativeResize="0"/>
          <p:nvPr/>
        </p:nvPicPr>
        <p:blipFill rotWithShape="1">
          <a:blip r:embed="rId5">
            <a:alphaModFix/>
          </a:blip>
          <a:srcRect b="0" l="148610" r="-148610" t="0"/>
          <a:stretch/>
        </p:blipFill>
        <p:spPr>
          <a:xfrm>
            <a:off x="7265312" y="878325"/>
            <a:ext cx="2532450" cy="14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Google Shape;1229;p9"/>
          <p:cNvSpPr/>
          <p:nvPr/>
        </p:nvSpPr>
        <p:spPr>
          <a:xfrm>
            <a:off x="9946162" y="1168646"/>
            <a:ext cx="1169400" cy="38727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0" name="Google Shape;1230;p9"/>
          <p:cNvCxnSpPr/>
          <p:nvPr/>
        </p:nvCxnSpPr>
        <p:spPr>
          <a:xfrm rot="10800000">
            <a:off x="6075750" y="780200"/>
            <a:ext cx="40500" cy="54372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31" name="Google Shape;1231;p9"/>
          <p:cNvPicPr preferRelativeResize="0"/>
          <p:nvPr/>
        </p:nvPicPr>
        <p:blipFill rotWithShape="1">
          <a:blip r:embed="rId4">
            <a:alphaModFix/>
          </a:blip>
          <a:srcRect b="22097" l="59807" r="23983" t="25994"/>
          <a:stretch/>
        </p:blipFill>
        <p:spPr>
          <a:xfrm>
            <a:off x="7817463" y="2746527"/>
            <a:ext cx="1153924" cy="9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9"/>
          <p:cNvSpPr txBox="1"/>
          <p:nvPr/>
        </p:nvSpPr>
        <p:spPr>
          <a:xfrm>
            <a:off x="7831588" y="1229125"/>
            <a:ext cx="9951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9"/>
          <p:cNvSpPr txBox="1"/>
          <p:nvPr/>
        </p:nvSpPr>
        <p:spPr>
          <a:xfrm>
            <a:off x="7752238" y="2286350"/>
            <a:ext cx="11538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9"/>
          <p:cNvSpPr txBox="1"/>
          <p:nvPr/>
        </p:nvSpPr>
        <p:spPr>
          <a:xfrm>
            <a:off x="7678825" y="3370850"/>
            <a:ext cx="14352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9"/>
          <p:cNvSpPr txBox="1"/>
          <p:nvPr/>
        </p:nvSpPr>
        <p:spPr>
          <a:xfrm>
            <a:off x="7420450" y="4521800"/>
            <a:ext cx="17571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Orange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9"/>
          <p:cNvSpPr txBox="1"/>
          <p:nvPr/>
        </p:nvSpPr>
        <p:spPr>
          <a:xfrm>
            <a:off x="7898863" y="5588675"/>
            <a:ext cx="9951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9"/>
          <p:cNvSpPr txBox="1"/>
          <p:nvPr/>
        </p:nvSpPr>
        <p:spPr>
          <a:xfrm>
            <a:off x="9417514" y="509025"/>
            <a:ext cx="218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Highest Performance</a:t>
            </a:r>
            <a:endParaRPr b="1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9"/>
          <p:cNvSpPr txBox="1"/>
          <p:nvPr/>
        </p:nvSpPr>
        <p:spPr>
          <a:xfrm>
            <a:off x="9439452" y="5331675"/>
            <a:ext cx="218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Lowest Performance</a:t>
            </a:r>
            <a:endParaRPr b="1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