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950075" cy="9236075"/>
  <p:embeddedFontLst>
    <p:embeddedFont>
      <p:font typeface="Roboto"/>
      <p:regular r:id="rId25"/>
      <p:bold r:id="rId26"/>
      <p:italic r:id="rId27"/>
      <p:boldItalic r:id="rId28"/>
    </p:embeddedFont>
    <p:embeddedFont>
      <p:font typeface="Cabin"/>
      <p:regular r:id="rId29"/>
      <p:bold r:id="rId30"/>
      <p:italic r:id="rId31"/>
      <p:boldItalic r:id="rId32"/>
    </p:embeddedFont>
    <p:embeddedFont>
      <p:font typeface="Arial Black"/>
      <p:regular r:id="rId33"/>
    </p:embeddedFont>
    <p:embeddedFont>
      <p:font typeface="Questrial"/>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24">
          <p15:clr>
            <a:srgbClr val="A4A3A4"/>
          </p15:clr>
        </p15:guide>
        <p15:guide id="2" pos="3856">
          <p15:clr>
            <a:srgbClr val="A4A3A4"/>
          </p15:clr>
        </p15:guide>
        <p15:guide id="3" orient="horz" pos="2160">
          <p15:clr>
            <a:srgbClr val="9AA0A6"/>
          </p15:clr>
        </p15:guide>
        <p15:guide id="4" pos="3840">
          <p15:clr>
            <a:srgbClr val="9AA0A6"/>
          </p15:clr>
        </p15:guide>
        <p15:guide id="5" orient="horz" pos="2256">
          <p15:clr>
            <a:srgbClr val="9AA0A6"/>
          </p15:clr>
        </p15:guide>
        <p15:guide id="6" pos="3936">
          <p15:clr>
            <a:srgbClr val="9AA0A6"/>
          </p15:clr>
        </p15:guide>
      </p15:sldGuideLst>
    </p:ext>
    <p:ext uri="http://customooxmlschemas.google.com/">
      <go:slidesCustomData xmlns:go="http://customooxmlschemas.google.com/" r:id="rId35" roundtripDataSignature="AMtx7mh36xNgtzHmORq6B/MRAXnzQCeV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224" orient="horz"/>
        <p:guide pos="3856"/>
        <p:guide pos="2160" orient="horz"/>
        <p:guide pos="3840"/>
        <p:guide pos="2256" orient="horz"/>
        <p:guide pos="393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abin-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bin-italic.fntdata"/><Relationship Id="rId30" Type="http://schemas.openxmlformats.org/officeDocument/2006/relationships/font" Target="fonts/Cabin-bold.fntdata"/><Relationship Id="rId11" Type="http://schemas.openxmlformats.org/officeDocument/2006/relationships/slide" Target="slides/slide5.xml"/><Relationship Id="rId33" Type="http://schemas.openxmlformats.org/officeDocument/2006/relationships/font" Target="fonts/ArialBlack-regular.fntdata"/><Relationship Id="rId10" Type="http://schemas.openxmlformats.org/officeDocument/2006/relationships/slide" Target="slides/slide4.xml"/><Relationship Id="rId32" Type="http://schemas.openxmlformats.org/officeDocument/2006/relationships/font" Target="fonts/Cabin-boldItalic.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Questrial-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98463" y="693738"/>
            <a:ext cx="6154737"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ias.cde.ca.gov/lcffsnapshot/snapshot.aspx?FY=2018&amp;ID=8sV825ESUWw95lt5e113V0HlPEdBVyaBkQ6zm23G/2k+uTd14G4UFfT/UbDESb1q&amp;CameFrom=8sV825ESUWw95lt5e113V0HlPEdBVyaBkQ6zm23G/2k+uTd14G4UFfT/UbDESb1q"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1: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00000"/>
              </a:lnSpc>
              <a:spcBef>
                <a:spcPts val="0"/>
              </a:spcBef>
              <a:spcAft>
                <a:spcPts val="0"/>
              </a:spcAft>
              <a:buClr>
                <a:schemeClr val="dk1"/>
              </a:buClr>
              <a:buSzPts val="1100"/>
              <a:buNone/>
            </a:pPr>
            <a:r>
              <a:t/>
            </a:r>
            <a:endParaRPr sz="14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t/>
            </a:r>
            <a:endParaRPr sz="1400">
              <a:solidFill>
                <a:srgbClr val="434343"/>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p:txBody>
      </p:sp>
      <p:sp>
        <p:nvSpPr>
          <p:cNvPr id="441" name="Google Shape;441;p1: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p10: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15000"/>
              </a:lnSpc>
              <a:spcBef>
                <a:spcPts val="0"/>
              </a:spcBef>
              <a:spcAft>
                <a:spcPts val="0"/>
              </a:spcAft>
              <a:buClr>
                <a:schemeClr val="dk1"/>
              </a:buClr>
              <a:buSzPts val="1100"/>
              <a:buNone/>
            </a:pPr>
            <a:r>
              <a:t/>
            </a:r>
            <a:endParaRPr/>
          </a:p>
        </p:txBody>
      </p:sp>
      <p:sp>
        <p:nvSpPr>
          <p:cNvPr id="597" name="Google Shape;597;p10: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p11: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457200" rtl="0" algn="l">
              <a:lnSpc>
                <a:spcPct val="100000"/>
              </a:lnSpc>
              <a:spcBef>
                <a:spcPts val="0"/>
              </a:spcBef>
              <a:spcAft>
                <a:spcPts val="0"/>
              </a:spcAft>
              <a:buNone/>
            </a:pPr>
            <a:r>
              <a:t/>
            </a:r>
            <a:endParaRPr sz="1400">
              <a:latin typeface="Times New Roman"/>
              <a:ea typeface="Times New Roman"/>
              <a:cs typeface="Times New Roman"/>
              <a:sym typeface="Times New Roman"/>
            </a:endParaRPr>
          </a:p>
        </p:txBody>
      </p:sp>
      <p:sp>
        <p:nvSpPr>
          <p:cNvPr id="605" name="Google Shape;605;p11: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p12:notes"/>
          <p:cNvSpPr/>
          <p:nvPr>
            <p:ph idx="2" type="sldImg"/>
          </p:nvPr>
        </p:nvSpPr>
        <p:spPr>
          <a:xfrm>
            <a:off x="384175" y="685800"/>
            <a:ext cx="6094413"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p12:notes"/>
          <p:cNvSpPr txBox="1"/>
          <p:nvPr>
            <p:ph idx="1" type="body"/>
          </p:nvPr>
        </p:nvSpPr>
        <p:spPr>
          <a:xfrm>
            <a:off x="685997" y="4344110"/>
            <a:ext cx="5487981" cy="411547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p13: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00000"/>
              </a:lnSpc>
              <a:spcBef>
                <a:spcPts val="0"/>
              </a:spcBef>
              <a:spcAft>
                <a:spcPts val="0"/>
              </a:spcAft>
              <a:buClr>
                <a:schemeClr val="dk1"/>
              </a:buClr>
              <a:buSzPts val="1100"/>
              <a:buNone/>
            </a:pPr>
            <a:r>
              <a:t/>
            </a:r>
            <a:endParaRPr sz="1200">
              <a:latin typeface="Times New Roman"/>
              <a:ea typeface="Times New Roman"/>
              <a:cs typeface="Times New Roman"/>
              <a:sym typeface="Times New Roman"/>
            </a:endParaRPr>
          </a:p>
        </p:txBody>
      </p:sp>
      <p:sp>
        <p:nvSpPr>
          <p:cNvPr id="630" name="Google Shape;630;p13: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p14: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15000"/>
              </a:lnSpc>
              <a:spcBef>
                <a:spcPts val="0"/>
              </a:spcBef>
              <a:spcAft>
                <a:spcPts val="0"/>
              </a:spcAft>
              <a:buClr>
                <a:schemeClr val="dk1"/>
              </a:buClr>
              <a:buSzPts val="1100"/>
              <a:buNone/>
            </a:pPr>
            <a:r>
              <a:rPr b="1" lang="en-US" sz="1400">
                <a:solidFill>
                  <a:srgbClr val="FF0000"/>
                </a:solidFill>
                <a:latin typeface="Times New Roman"/>
                <a:ea typeface="Times New Roman"/>
                <a:cs typeface="Times New Roman"/>
                <a:sym typeface="Times New Roman"/>
              </a:rPr>
              <a:t>Cindy </a:t>
            </a:r>
            <a:r>
              <a:rPr lang="en-US" sz="1400">
                <a:latin typeface="Times New Roman"/>
                <a:ea typeface="Times New Roman"/>
                <a:cs typeface="Times New Roman"/>
                <a:sym typeface="Times New Roman"/>
              </a:rPr>
              <a:t>- How can Parents get involved in the LCAP?</a:t>
            </a:r>
            <a:endParaRPr/>
          </a:p>
        </p:txBody>
      </p:sp>
      <p:sp>
        <p:nvSpPr>
          <p:cNvPr id="646" name="Google Shape;646;p14: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p15: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15000"/>
              </a:lnSpc>
              <a:spcBef>
                <a:spcPts val="0"/>
              </a:spcBef>
              <a:spcAft>
                <a:spcPts val="0"/>
              </a:spcAft>
              <a:buClr>
                <a:schemeClr val="dk1"/>
              </a:buClr>
              <a:buSzPts val="1100"/>
              <a:buNone/>
            </a:pPr>
            <a:r>
              <a:t/>
            </a:r>
            <a:endParaRPr/>
          </a:p>
        </p:txBody>
      </p:sp>
      <p:sp>
        <p:nvSpPr>
          <p:cNvPr id="655" name="Google Shape;655;p15: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p16: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15000"/>
              </a:lnSpc>
              <a:spcBef>
                <a:spcPts val="0"/>
              </a:spcBef>
              <a:spcAft>
                <a:spcPts val="0"/>
              </a:spcAft>
              <a:buClr>
                <a:schemeClr val="dk1"/>
              </a:buClr>
              <a:buSzPts val="1100"/>
              <a:buNone/>
            </a:pPr>
            <a:r>
              <a:t/>
            </a:r>
            <a:endParaRPr/>
          </a:p>
        </p:txBody>
      </p:sp>
      <p:sp>
        <p:nvSpPr>
          <p:cNvPr id="683" name="Google Shape;683;p16: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p17: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3" name="Google Shape;693;p17: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45720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Google Shape;702;p18: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15000"/>
              </a:lnSpc>
              <a:spcBef>
                <a:spcPts val="0"/>
              </a:spcBef>
              <a:spcAft>
                <a:spcPts val="0"/>
              </a:spcAft>
              <a:buClr>
                <a:schemeClr val="dk1"/>
              </a:buClr>
              <a:buSzPts val="1100"/>
              <a:buNone/>
            </a:pPr>
            <a:r>
              <a:t/>
            </a:r>
            <a:endParaRPr/>
          </a:p>
        </p:txBody>
      </p:sp>
      <p:sp>
        <p:nvSpPr>
          <p:cNvPr id="703" name="Google Shape;703;p18: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2:notes"/>
          <p:cNvSpPr txBox="1"/>
          <p:nvPr>
            <p:ph idx="1" type="body"/>
          </p:nvPr>
        </p:nvSpPr>
        <p:spPr>
          <a:xfrm>
            <a:off x="695008" y="4387136"/>
            <a:ext cx="5560060" cy="4156234"/>
          </a:xfrm>
          <a:prstGeom prst="rect">
            <a:avLst/>
          </a:prstGeom>
        </p:spPr>
        <p:txBody>
          <a:bodyPr anchorCtr="0" anchor="t" bIns="92450" lIns="92450" spcFirstLastPara="1" rIns="92450" wrap="square" tIns="92450">
            <a:noAutofit/>
          </a:bodyPr>
          <a:lstStyle/>
          <a:p>
            <a:pPr indent="0" lvl="0" marL="0" rtl="0" algn="l">
              <a:spcBef>
                <a:spcPts val="0"/>
              </a:spcBef>
              <a:spcAft>
                <a:spcPts val="0"/>
              </a:spcAft>
              <a:buNone/>
            </a:pPr>
            <a:r>
              <a:t/>
            </a:r>
            <a:endParaRPr/>
          </a:p>
        </p:txBody>
      </p:sp>
      <p:sp>
        <p:nvSpPr>
          <p:cNvPr id="452" name="Google Shape;452;p2:notes"/>
          <p:cNvSpPr/>
          <p:nvPr>
            <p:ph idx="2" type="sldImg"/>
          </p:nvPr>
        </p:nvSpPr>
        <p:spPr>
          <a:xfrm>
            <a:off x="398463" y="693738"/>
            <a:ext cx="6154737" cy="34623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3: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00000"/>
              </a:lnSpc>
              <a:spcBef>
                <a:spcPts val="0"/>
              </a:spcBef>
              <a:spcAft>
                <a:spcPts val="0"/>
              </a:spcAft>
              <a:buSzPts val="1100"/>
              <a:buNone/>
            </a:pPr>
            <a:r>
              <a:t/>
            </a:r>
            <a:endParaRPr sz="1400">
              <a:latin typeface="Times New Roman"/>
              <a:ea typeface="Times New Roman"/>
              <a:cs typeface="Times New Roman"/>
              <a:sym typeface="Times New Roman"/>
            </a:endParaRPr>
          </a:p>
        </p:txBody>
      </p:sp>
      <p:sp>
        <p:nvSpPr>
          <p:cNvPr id="465" name="Google Shape;465;p3: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p4: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15000"/>
              </a:lnSpc>
              <a:spcBef>
                <a:spcPts val="0"/>
              </a:spcBef>
              <a:spcAft>
                <a:spcPts val="0"/>
              </a:spcAft>
              <a:buClr>
                <a:srgbClr val="31394D"/>
              </a:buClr>
              <a:buSzPts val="11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474" name="Google Shape;474;p4: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p5:notes"/>
          <p:cNvSpPr txBox="1"/>
          <p:nvPr>
            <p:ph idx="1" type="body"/>
          </p:nvPr>
        </p:nvSpPr>
        <p:spPr>
          <a:xfrm>
            <a:off x="695008" y="4387136"/>
            <a:ext cx="5560060" cy="4156234"/>
          </a:xfrm>
          <a:prstGeom prst="rect">
            <a:avLst/>
          </a:prstGeom>
        </p:spPr>
        <p:txBody>
          <a:bodyPr anchorCtr="0" anchor="t" bIns="92450" lIns="92450" spcFirstLastPara="1" rIns="92450" wrap="square" tIns="92450">
            <a:noAutofit/>
          </a:bodyPr>
          <a:lstStyle/>
          <a:p>
            <a:pPr indent="0" lvl="0" marL="0" rtl="0" algn="l">
              <a:spcBef>
                <a:spcPts val="0"/>
              </a:spcBef>
              <a:spcAft>
                <a:spcPts val="0"/>
              </a:spcAft>
              <a:buNone/>
            </a:pPr>
            <a:r>
              <a:t/>
            </a:r>
            <a:endParaRPr/>
          </a:p>
        </p:txBody>
      </p:sp>
      <p:sp>
        <p:nvSpPr>
          <p:cNvPr id="484" name="Google Shape;484;p5:notes"/>
          <p:cNvSpPr/>
          <p:nvPr>
            <p:ph idx="2" type="sldImg"/>
          </p:nvPr>
        </p:nvSpPr>
        <p:spPr>
          <a:xfrm>
            <a:off x="398463" y="693738"/>
            <a:ext cx="6154737" cy="34623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p6:notes"/>
          <p:cNvSpPr txBox="1"/>
          <p:nvPr>
            <p:ph idx="1" type="body"/>
          </p:nvPr>
        </p:nvSpPr>
        <p:spPr>
          <a:xfrm>
            <a:off x="685998" y="4344110"/>
            <a:ext cx="5487863" cy="4115591"/>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400">
              <a:latin typeface="Times New Roman"/>
              <a:ea typeface="Times New Roman"/>
              <a:cs typeface="Times New Roman"/>
              <a:sym typeface="Times New Roman"/>
            </a:endParaRPr>
          </a:p>
        </p:txBody>
      </p:sp>
      <p:sp>
        <p:nvSpPr>
          <p:cNvPr id="494" name="Google Shape;494;p6:notes"/>
          <p:cNvSpPr/>
          <p:nvPr>
            <p:ph idx="2" type="sldImg"/>
          </p:nvPr>
        </p:nvSpPr>
        <p:spPr>
          <a:xfrm>
            <a:off x="382588"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p7: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00000"/>
              </a:lnSpc>
              <a:spcBef>
                <a:spcPts val="0"/>
              </a:spcBef>
              <a:spcAft>
                <a:spcPts val="0"/>
              </a:spcAft>
              <a:buClr>
                <a:schemeClr val="dk1"/>
              </a:buClr>
              <a:buSzPts val="1100"/>
              <a:buNone/>
            </a:pPr>
            <a:r>
              <a:t/>
            </a:r>
            <a:endParaRPr sz="1400">
              <a:latin typeface="Times New Roman"/>
              <a:ea typeface="Times New Roman"/>
              <a:cs typeface="Times New Roman"/>
              <a:sym typeface="Times New Roman"/>
            </a:endParaRPr>
          </a:p>
        </p:txBody>
      </p:sp>
      <p:sp>
        <p:nvSpPr>
          <p:cNvPr id="518" name="Google Shape;518;p7: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p8: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00000"/>
              </a:lnSpc>
              <a:spcBef>
                <a:spcPts val="0"/>
              </a:spcBef>
              <a:spcAft>
                <a:spcPts val="0"/>
              </a:spcAft>
              <a:buClr>
                <a:schemeClr val="dk1"/>
              </a:buClr>
              <a:buSzPts val="1100"/>
              <a:buNone/>
            </a:pPr>
            <a:r>
              <a:t/>
            </a:r>
            <a:endParaRPr sz="1200">
              <a:solidFill>
                <a:srgbClr val="0000FF"/>
              </a:solidFill>
              <a:latin typeface="Times New Roman"/>
              <a:ea typeface="Times New Roman"/>
              <a:cs typeface="Times New Roman"/>
              <a:sym typeface="Times New Roman"/>
            </a:endParaRPr>
          </a:p>
        </p:txBody>
      </p:sp>
      <p:sp>
        <p:nvSpPr>
          <p:cNvPr id="551" name="Google Shape;551;p8: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p9:notes"/>
          <p:cNvSpPr txBox="1"/>
          <p:nvPr>
            <p:ph idx="1" type="body"/>
          </p:nvPr>
        </p:nvSpPr>
        <p:spPr>
          <a:xfrm>
            <a:off x="695008" y="4387136"/>
            <a:ext cx="5560060" cy="4156234"/>
          </a:xfrm>
          <a:prstGeom prst="rect">
            <a:avLst/>
          </a:prstGeom>
          <a:noFill/>
          <a:ln>
            <a:noFill/>
          </a:ln>
        </p:spPr>
        <p:txBody>
          <a:bodyPr anchorCtr="0" anchor="t" bIns="92450" lIns="92450" spcFirstLastPara="1" rIns="92450" wrap="square" tIns="92450">
            <a:noAutofit/>
          </a:bodyPr>
          <a:lstStyle/>
          <a:p>
            <a:pPr indent="0" lvl="0" marL="0" rtl="0" algn="l">
              <a:lnSpc>
                <a:spcPct val="100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Source: </a:t>
            </a:r>
            <a:r>
              <a:rPr lang="en-US" sz="1200" u="sng">
                <a:solidFill>
                  <a:schemeClr val="hlink"/>
                </a:solidFill>
                <a:latin typeface="Times New Roman"/>
                <a:ea typeface="Times New Roman"/>
                <a:cs typeface="Times New Roman"/>
                <a:sym typeface="Times New Roman"/>
                <a:hlinkClick r:id="rId2"/>
              </a:rPr>
              <a:t>http://ias.cde.ca.gov/lcffsnapshot/snapshot.aspx?FY=2018&amp;ID=8sV825ESUWw95lt5e113V0HlPEdBVyaBkQ6zm23G/2k+uTd14G4UFfT/UbDESb1q&amp;CameFrom=8sV825ESUWw95lt5e113V0HlPEdBVyaBkQ6zm23G/2k+uTd14G4UFfT/UbDESb1q</a:t>
            </a:r>
            <a:endParaRPr sz="1200">
              <a:solidFill>
                <a:schemeClr val="dk1"/>
              </a:solidFill>
              <a:latin typeface="Times New Roman"/>
              <a:ea typeface="Times New Roman"/>
              <a:cs typeface="Times New Roman"/>
              <a:sym typeface="Times New Roman"/>
            </a:endParaRPr>
          </a:p>
        </p:txBody>
      </p:sp>
      <p:sp>
        <p:nvSpPr>
          <p:cNvPr id="577" name="Google Shape;577;p9:notes"/>
          <p:cNvSpPr/>
          <p:nvPr>
            <p:ph idx="2" type="sldImg"/>
          </p:nvPr>
        </p:nvSpPr>
        <p:spPr>
          <a:xfrm>
            <a:off x="398463" y="693738"/>
            <a:ext cx="6153150" cy="34623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r" type="blank">
  <p:cSld name="BLANK">
    <p:spTree>
      <p:nvGrpSpPr>
        <p:cNvPr id="11" name="Shape 11"/>
        <p:cNvGrpSpPr/>
        <p:nvPr/>
      </p:nvGrpSpPr>
      <p:grpSpPr>
        <a:xfrm>
          <a:off x="0" y="0"/>
          <a:ext cx="0" cy="0"/>
          <a:chOff x="0" y="0"/>
          <a:chExt cx="0" cy="0"/>
        </a:xfrm>
      </p:grpSpPr>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vertikaler Text" type="vertTx">
  <p:cSld name="VERTICAL_TEXT">
    <p:spTree>
      <p:nvGrpSpPr>
        <p:cNvPr id="67" name="Shape 67"/>
        <p:cNvGrpSpPr/>
        <p:nvPr/>
      </p:nvGrpSpPr>
      <p:grpSpPr>
        <a:xfrm>
          <a:off x="0" y="0"/>
          <a:ext cx="0" cy="0"/>
          <a:chOff x="0" y="0"/>
          <a:chExt cx="0" cy="0"/>
        </a:xfrm>
      </p:grpSpPr>
      <p:sp>
        <p:nvSpPr>
          <p:cNvPr id="68" name="Google Shape;6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kaler Titel und Text" type="vertTitleAndTx">
  <p:cSld name="VERTICAL_TITLE_AND_VERTICAL_TEXT">
    <p:spTree>
      <p:nvGrpSpPr>
        <p:cNvPr id="73" name="Shape 73"/>
        <p:cNvGrpSpPr/>
        <p:nvPr/>
      </p:nvGrpSpPr>
      <p:grpSpPr>
        <a:xfrm>
          <a:off x="0" y="0"/>
          <a:ext cx="0" cy="0"/>
          <a:chOff x="0" y="0"/>
          <a:chExt cx="0" cy="0"/>
        </a:xfrm>
      </p:grpSpPr>
      <p:sp>
        <p:nvSpPr>
          <p:cNvPr id="74" name="Google Shape;74;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_1">
  <p:cSld name="SECTION_HEADER_1">
    <p:bg>
      <p:bgPr>
        <a:solidFill>
          <a:schemeClr val="dk1"/>
        </a:solidFill>
      </p:bgPr>
    </p:bg>
    <p:spTree>
      <p:nvGrpSpPr>
        <p:cNvPr id="79" name="Shape 79"/>
        <p:cNvGrpSpPr/>
        <p:nvPr/>
      </p:nvGrpSpPr>
      <p:grpSpPr>
        <a:xfrm>
          <a:off x="0" y="0"/>
          <a:ext cx="0" cy="0"/>
          <a:chOff x="0" y="0"/>
          <a:chExt cx="0" cy="0"/>
        </a:xfrm>
      </p:grpSpPr>
      <p:cxnSp>
        <p:nvCxnSpPr>
          <p:cNvPr id="80" name="Google Shape;80;p35"/>
          <p:cNvCxnSpPr/>
          <p:nvPr/>
        </p:nvCxnSpPr>
        <p:spPr>
          <a:xfrm>
            <a:off x="566934" y="554200"/>
            <a:ext cx="11062500" cy="0"/>
          </a:xfrm>
          <a:prstGeom prst="straightConnector1">
            <a:avLst/>
          </a:prstGeom>
          <a:noFill/>
          <a:ln cap="flat" cmpd="sng" w="38100">
            <a:solidFill>
              <a:schemeClr val="lt1"/>
            </a:solidFill>
            <a:prstDash val="solid"/>
            <a:round/>
            <a:headEnd len="sm" w="sm" type="none"/>
            <a:tailEnd len="sm" w="sm" type="none"/>
          </a:ln>
        </p:spPr>
      </p:cxnSp>
      <p:cxnSp>
        <p:nvCxnSpPr>
          <p:cNvPr id="81" name="Google Shape;81;p35"/>
          <p:cNvCxnSpPr/>
          <p:nvPr/>
        </p:nvCxnSpPr>
        <p:spPr>
          <a:xfrm>
            <a:off x="566934" y="6320000"/>
            <a:ext cx="11062500" cy="0"/>
          </a:xfrm>
          <a:prstGeom prst="straightConnector1">
            <a:avLst/>
          </a:prstGeom>
          <a:noFill/>
          <a:ln cap="flat" cmpd="sng" w="19050">
            <a:solidFill>
              <a:schemeClr val="lt1"/>
            </a:solidFill>
            <a:prstDash val="solid"/>
            <a:round/>
            <a:headEnd len="sm" w="sm" type="none"/>
            <a:tailEnd len="sm" w="sm" type="none"/>
          </a:ln>
        </p:spPr>
      </p:cxnSp>
      <p:sp>
        <p:nvSpPr>
          <p:cNvPr id="82" name="Google Shape;82;p35"/>
          <p:cNvSpPr txBox="1"/>
          <p:nvPr>
            <p:ph type="title"/>
          </p:nvPr>
        </p:nvSpPr>
        <p:spPr>
          <a:xfrm>
            <a:off x="541900" y="2409100"/>
            <a:ext cx="11062500" cy="20559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400"/>
              <a:buNone/>
              <a:defRPr sz="6400">
                <a:solidFill>
                  <a:schemeClr val="lt1"/>
                </a:solidFill>
              </a:defRPr>
            </a:lvl1pPr>
            <a:lvl2pPr lvl="1" algn="ctr">
              <a:lnSpc>
                <a:spcPct val="100000"/>
              </a:lnSpc>
              <a:spcBef>
                <a:spcPts val="0"/>
              </a:spcBef>
              <a:spcAft>
                <a:spcPts val="0"/>
              </a:spcAft>
              <a:buClr>
                <a:schemeClr val="lt1"/>
              </a:buClr>
              <a:buSzPts val="6400"/>
              <a:buNone/>
              <a:defRPr sz="6400">
                <a:solidFill>
                  <a:schemeClr val="lt1"/>
                </a:solidFill>
              </a:defRPr>
            </a:lvl2pPr>
            <a:lvl3pPr lvl="2" algn="ctr">
              <a:lnSpc>
                <a:spcPct val="100000"/>
              </a:lnSpc>
              <a:spcBef>
                <a:spcPts val="0"/>
              </a:spcBef>
              <a:spcAft>
                <a:spcPts val="0"/>
              </a:spcAft>
              <a:buClr>
                <a:schemeClr val="lt1"/>
              </a:buClr>
              <a:buSzPts val="6400"/>
              <a:buNone/>
              <a:defRPr sz="6400">
                <a:solidFill>
                  <a:schemeClr val="lt1"/>
                </a:solidFill>
              </a:defRPr>
            </a:lvl3pPr>
            <a:lvl4pPr lvl="3" algn="ctr">
              <a:lnSpc>
                <a:spcPct val="100000"/>
              </a:lnSpc>
              <a:spcBef>
                <a:spcPts val="0"/>
              </a:spcBef>
              <a:spcAft>
                <a:spcPts val="0"/>
              </a:spcAft>
              <a:buClr>
                <a:schemeClr val="lt1"/>
              </a:buClr>
              <a:buSzPts val="6400"/>
              <a:buNone/>
              <a:defRPr sz="6400">
                <a:solidFill>
                  <a:schemeClr val="lt1"/>
                </a:solidFill>
              </a:defRPr>
            </a:lvl4pPr>
            <a:lvl5pPr lvl="4" algn="ctr">
              <a:lnSpc>
                <a:spcPct val="100000"/>
              </a:lnSpc>
              <a:spcBef>
                <a:spcPts val="0"/>
              </a:spcBef>
              <a:spcAft>
                <a:spcPts val="0"/>
              </a:spcAft>
              <a:buClr>
                <a:schemeClr val="lt1"/>
              </a:buClr>
              <a:buSzPts val="6400"/>
              <a:buNone/>
              <a:defRPr sz="6400">
                <a:solidFill>
                  <a:schemeClr val="lt1"/>
                </a:solidFill>
              </a:defRPr>
            </a:lvl5pPr>
            <a:lvl6pPr lvl="5" algn="ctr">
              <a:lnSpc>
                <a:spcPct val="100000"/>
              </a:lnSpc>
              <a:spcBef>
                <a:spcPts val="0"/>
              </a:spcBef>
              <a:spcAft>
                <a:spcPts val="0"/>
              </a:spcAft>
              <a:buClr>
                <a:schemeClr val="lt1"/>
              </a:buClr>
              <a:buSzPts val="6400"/>
              <a:buNone/>
              <a:defRPr sz="6400">
                <a:solidFill>
                  <a:schemeClr val="lt1"/>
                </a:solidFill>
              </a:defRPr>
            </a:lvl6pPr>
            <a:lvl7pPr lvl="6" algn="ctr">
              <a:lnSpc>
                <a:spcPct val="100000"/>
              </a:lnSpc>
              <a:spcBef>
                <a:spcPts val="0"/>
              </a:spcBef>
              <a:spcAft>
                <a:spcPts val="0"/>
              </a:spcAft>
              <a:buClr>
                <a:schemeClr val="lt1"/>
              </a:buClr>
              <a:buSzPts val="6400"/>
              <a:buNone/>
              <a:defRPr sz="6400">
                <a:solidFill>
                  <a:schemeClr val="lt1"/>
                </a:solidFill>
              </a:defRPr>
            </a:lvl7pPr>
            <a:lvl8pPr lvl="7" algn="ctr">
              <a:lnSpc>
                <a:spcPct val="100000"/>
              </a:lnSpc>
              <a:spcBef>
                <a:spcPts val="0"/>
              </a:spcBef>
              <a:spcAft>
                <a:spcPts val="0"/>
              </a:spcAft>
              <a:buClr>
                <a:schemeClr val="lt1"/>
              </a:buClr>
              <a:buSzPts val="6400"/>
              <a:buNone/>
              <a:defRPr sz="6400">
                <a:solidFill>
                  <a:schemeClr val="lt1"/>
                </a:solidFill>
              </a:defRPr>
            </a:lvl8pPr>
            <a:lvl9pPr lvl="8" algn="ctr">
              <a:lnSpc>
                <a:spcPct val="100000"/>
              </a:lnSpc>
              <a:spcBef>
                <a:spcPts val="0"/>
              </a:spcBef>
              <a:spcAft>
                <a:spcPts val="0"/>
              </a:spcAft>
              <a:buClr>
                <a:schemeClr val="lt1"/>
              </a:buClr>
              <a:buSzPts val="6400"/>
              <a:buNone/>
              <a:defRPr sz="6400">
                <a:solidFill>
                  <a:schemeClr val="lt1"/>
                </a:solidFill>
              </a:defRPr>
            </a:lvl9pPr>
          </a:lstStyle>
          <a:p/>
        </p:txBody>
      </p:sp>
      <p:sp>
        <p:nvSpPr>
          <p:cNvPr id="83" name="Google Shape;83;p35"/>
          <p:cNvSpPr txBox="1"/>
          <p:nvPr>
            <p:ph idx="12" type="sldNum"/>
          </p:nvPr>
        </p:nvSpPr>
        <p:spPr>
          <a:xfrm>
            <a:off x="11330666" y="6251679"/>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p:cSld name="1">
    <p:spTree>
      <p:nvGrpSpPr>
        <p:cNvPr id="84" name="Shape 84"/>
        <p:cNvGrpSpPr/>
        <p:nvPr/>
      </p:nvGrpSpPr>
      <p:grpSpPr>
        <a:xfrm>
          <a:off x="0" y="0"/>
          <a:ext cx="0" cy="0"/>
          <a:chOff x="0" y="0"/>
          <a:chExt cx="0" cy="0"/>
        </a:xfrm>
      </p:grpSpPr>
      <p:sp>
        <p:nvSpPr>
          <p:cNvPr id="85" name="Google Shape;85;p36"/>
          <p:cNvSpPr txBox="1"/>
          <p:nvPr>
            <p:ph type="title"/>
          </p:nvPr>
        </p:nvSpPr>
        <p:spPr>
          <a:xfrm>
            <a:off x="610308" y="457200"/>
            <a:ext cx="10968900" cy="5250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rgbClr val="3F3F3F"/>
              </a:buClr>
              <a:buSzPts val="2200"/>
              <a:buFont typeface="Cabin"/>
              <a:buNone/>
              <a:defRPr b="0" i="0" sz="2200" u="none" cap="none" strike="noStrike">
                <a:solidFill>
                  <a:srgbClr val="3F3F3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6" name="Google Shape;86;p36"/>
          <p:cNvSpPr txBox="1"/>
          <p:nvPr>
            <p:ph idx="1" type="body"/>
          </p:nvPr>
        </p:nvSpPr>
        <p:spPr>
          <a:xfrm>
            <a:off x="610308" y="1816100"/>
            <a:ext cx="10968900" cy="4583100"/>
          </a:xfrm>
          <a:prstGeom prst="rect">
            <a:avLst/>
          </a:prstGeom>
          <a:noFill/>
          <a:ln>
            <a:noFill/>
          </a:ln>
        </p:spPr>
        <p:txBody>
          <a:bodyPr anchorCtr="0" anchor="t" bIns="0" lIns="0" spcFirstLastPara="1" rIns="0" wrap="square" tIns="0">
            <a:noAutofit/>
          </a:bodyPr>
          <a:lstStyle>
            <a:lvl1pPr indent="-323850" lvl="0" marL="457200" marR="0" algn="l">
              <a:lnSpc>
                <a:spcPct val="120000"/>
              </a:lnSpc>
              <a:spcBef>
                <a:spcPts val="600"/>
              </a:spcBef>
              <a:spcAft>
                <a:spcPts val="0"/>
              </a:spcAft>
              <a:buClr>
                <a:srgbClr val="184B75"/>
              </a:buClr>
              <a:buSzPts val="1500"/>
              <a:buFont typeface="Calibri"/>
              <a:buChar char="​"/>
              <a:defRPr b="0" i="1" sz="1500" u="none" cap="none" strike="noStrike">
                <a:solidFill>
                  <a:srgbClr val="184B75"/>
                </a:solidFill>
                <a:latin typeface="Cabin"/>
                <a:ea typeface="Cabin"/>
                <a:cs typeface="Cabin"/>
                <a:sym typeface="Cabin"/>
              </a:defRPr>
            </a:lvl1pPr>
            <a:lvl2pPr indent="-323850" lvl="1" marL="914400" marR="0" algn="l">
              <a:lnSpc>
                <a:spcPct val="100000"/>
              </a:lnSpc>
              <a:spcBef>
                <a:spcPts val="1200"/>
              </a:spcBef>
              <a:spcAft>
                <a:spcPts val="0"/>
              </a:spcAft>
              <a:buClr>
                <a:schemeClr val="dk2"/>
              </a:buClr>
              <a:buSzPts val="1500"/>
              <a:buFont typeface="Calibri"/>
              <a:buChar char="​"/>
              <a:defRPr b="0" i="1" sz="1500" u="none" cap="none" strike="noStrike">
                <a:solidFill>
                  <a:schemeClr val="dk2"/>
                </a:solidFill>
                <a:latin typeface="Cabin"/>
                <a:ea typeface="Cabin"/>
                <a:cs typeface="Cabin"/>
                <a:sym typeface="Cabin"/>
              </a:defRPr>
            </a:lvl2pPr>
            <a:lvl3pPr indent="-298450" lvl="2" marL="1371600" marR="0" algn="l">
              <a:lnSpc>
                <a:spcPct val="120000"/>
              </a:lnSpc>
              <a:spcBef>
                <a:spcPts val="600"/>
              </a:spcBef>
              <a:spcAft>
                <a:spcPts val="0"/>
              </a:spcAft>
              <a:buClr>
                <a:schemeClr val="dk2"/>
              </a:buClr>
              <a:buSzPts val="1100"/>
              <a:buFont typeface="Calibri"/>
              <a:buChar char="​"/>
              <a:defRPr b="0" i="0" sz="1100" u="none" cap="none" strike="noStrike">
                <a:solidFill>
                  <a:schemeClr val="dk2"/>
                </a:solidFill>
                <a:latin typeface="Cabin"/>
                <a:ea typeface="Cabin"/>
                <a:cs typeface="Cabin"/>
                <a:sym typeface="Cabin"/>
              </a:defRPr>
            </a:lvl3pPr>
            <a:lvl4pPr indent="-298450" lvl="3" marL="1828800" marR="0" algn="l">
              <a:lnSpc>
                <a:spcPct val="110000"/>
              </a:lnSpc>
              <a:spcBef>
                <a:spcPts val="600"/>
              </a:spcBef>
              <a:spcAft>
                <a:spcPts val="0"/>
              </a:spcAft>
              <a:buClr>
                <a:schemeClr val="accent2"/>
              </a:buClr>
              <a:buSzPts val="1100"/>
              <a:buFont typeface="Calibri"/>
              <a:buChar char="​"/>
              <a:defRPr b="0" i="1" sz="1100" u="none" cap="none" strike="noStrike">
                <a:solidFill>
                  <a:schemeClr val="accent2"/>
                </a:solidFill>
                <a:latin typeface="Cabin"/>
                <a:ea typeface="Cabin"/>
                <a:cs typeface="Cabin"/>
                <a:sym typeface="Cabin"/>
              </a:defRPr>
            </a:lvl4pPr>
            <a:lvl5pPr indent="-273050" lvl="4" marL="2286000" marR="0" algn="l">
              <a:lnSpc>
                <a:spcPct val="150000"/>
              </a:lnSpc>
              <a:spcBef>
                <a:spcPts val="0"/>
              </a:spcBef>
              <a:spcAft>
                <a:spcPts val="0"/>
              </a:spcAft>
              <a:buClr>
                <a:schemeClr val="dk2"/>
              </a:buClr>
              <a:buSzPts val="700"/>
              <a:buFont typeface="Calibri"/>
              <a:buChar char="​"/>
              <a:defRPr b="0" i="0" sz="700" u="none" cap="none" strike="noStrike">
                <a:solidFill>
                  <a:schemeClr val="dk2"/>
                </a:solidFill>
                <a:latin typeface="Cabin"/>
                <a:ea typeface="Cabin"/>
                <a:cs typeface="Cabin"/>
                <a:sym typeface="Cabin"/>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87" name="Google Shape;87;p36"/>
          <p:cNvSpPr txBox="1"/>
          <p:nvPr>
            <p:ph idx="2" type="body"/>
          </p:nvPr>
        </p:nvSpPr>
        <p:spPr>
          <a:xfrm>
            <a:off x="612773" y="1134598"/>
            <a:ext cx="10969500" cy="536400"/>
          </a:xfrm>
          <a:prstGeom prst="rect">
            <a:avLst/>
          </a:prstGeom>
          <a:noFill/>
          <a:ln>
            <a:noFill/>
          </a:ln>
        </p:spPr>
        <p:txBody>
          <a:bodyPr anchorCtr="0" anchor="t" bIns="0" lIns="0" spcFirstLastPara="1" rIns="0" wrap="square" tIns="0">
            <a:noAutofit/>
          </a:bodyPr>
          <a:lstStyle>
            <a:lvl1pPr indent="-228600" lvl="0" marL="457200" marR="0" algn="l">
              <a:lnSpc>
                <a:spcPct val="120000"/>
              </a:lnSpc>
              <a:spcBef>
                <a:spcPts val="600"/>
              </a:spcBef>
              <a:spcAft>
                <a:spcPts val="0"/>
              </a:spcAft>
              <a:buClr>
                <a:schemeClr val="accent6"/>
              </a:buClr>
              <a:buSzPts val="1500"/>
              <a:buFont typeface="Calibri"/>
              <a:buNone/>
              <a:defRPr b="0" i="1" sz="1500" u="none" cap="none" strike="noStrike">
                <a:solidFill>
                  <a:schemeClr val="accent6"/>
                </a:solidFill>
                <a:latin typeface="Cabin"/>
                <a:ea typeface="Cabin"/>
                <a:cs typeface="Cabin"/>
                <a:sym typeface="Cabin"/>
              </a:defRPr>
            </a:lvl1pPr>
            <a:lvl2pPr indent="-228600" lvl="1" marL="914400" marR="0" algn="l">
              <a:lnSpc>
                <a:spcPct val="100000"/>
              </a:lnSpc>
              <a:spcBef>
                <a:spcPts val="1200"/>
              </a:spcBef>
              <a:spcAft>
                <a:spcPts val="0"/>
              </a:spcAft>
              <a:buClr>
                <a:schemeClr val="dk2"/>
              </a:buClr>
              <a:buSzPts val="2000"/>
              <a:buFont typeface="Calibri"/>
              <a:buNone/>
              <a:defRPr b="1" i="1" sz="2000" u="none" cap="none" strike="noStrike">
                <a:solidFill>
                  <a:schemeClr val="dk2"/>
                </a:solidFill>
                <a:latin typeface="Cabin"/>
                <a:ea typeface="Cabin"/>
                <a:cs typeface="Cabin"/>
                <a:sym typeface="Cabin"/>
              </a:defRPr>
            </a:lvl2pPr>
            <a:lvl3pPr indent="-228600" lvl="2" marL="1371600" marR="0" algn="l">
              <a:lnSpc>
                <a:spcPct val="120000"/>
              </a:lnSpc>
              <a:spcBef>
                <a:spcPts val="600"/>
              </a:spcBef>
              <a:spcAft>
                <a:spcPts val="0"/>
              </a:spcAft>
              <a:buClr>
                <a:schemeClr val="dk2"/>
              </a:buClr>
              <a:buSzPts val="1800"/>
              <a:buFont typeface="Calibri"/>
              <a:buNone/>
              <a:defRPr b="1" i="0" sz="1800" u="none" cap="none" strike="noStrike">
                <a:solidFill>
                  <a:schemeClr val="dk2"/>
                </a:solidFill>
                <a:latin typeface="Cabin"/>
                <a:ea typeface="Cabin"/>
                <a:cs typeface="Cabin"/>
                <a:sym typeface="Cabin"/>
              </a:defRPr>
            </a:lvl3pPr>
            <a:lvl4pPr indent="-228600" lvl="3" marL="1828800" marR="0" algn="l">
              <a:lnSpc>
                <a:spcPct val="110000"/>
              </a:lnSpc>
              <a:spcBef>
                <a:spcPts val="600"/>
              </a:spcBef>
              <a:spcAft>
                <a:spcPts val="0"/>
              </a:spcAft>
              <a:buClr>
                <a:schemeClr val="accent2"/>
              </a:buClr>
              <a:buSzPts val="1600"/>
              <a:buFont typeface="Calibri"/>
              <a:buNone/>
              <a:defRPr b="1" i="1" sz="1600" u="none" cap="none" strike="noStrike">
                <a:solidFill>
                  <a:schemeClr val="accent2"/>
                </a:solidFill>
                <a:latin typeface="Cabin"/>
                <a:ea typeface="Cabin"/>
                <a:cs typeface="Cabin"/>
                <a:sym typeface="Cabin"/>
              </a:defRPr>
            </a:lvl4pPr>
            <a:lvl5pPr indent="-228600" lvl="4" marL="2286000" marR="0" algn="l">
              <a:lnSpc>
                <a:spcPct val="150000"/>
              </a:lnSpc>
              <a:spcBef>
                <a:spcPts val="0"/>
              </a:spcBef>
              <a:spcAft>
                <a:spcPts val="0"/>
              </a:spcAft>
              <a:buClr>
                <a:schemeClr val="dk2"/>
              </a:buClr>
              <a:buSzPts val="1600"/>
              <a:buFont typeface="Calibri"/>
              <a:buNone/>
              <a:defRPr b="1" i="0" sz="1600" u="none" cap="none" strike="noStrike">
                <a:solidFill>
                  <a:schemeClr val="dk2"/>
                </a:solidFill>
                <a:latin typeface="Cabin"/>
                <a:ea typeface="Cabin"/>
                <a:cs typeface="Cabin"/>
                <a:sym typeface="Cabin"/>
              </a:defRPr>
            </a:lvl5pPr>
            <a:lvl6pPr indent="-228600" lvl="5" marL="2743200" marR="0" algn="l">
              <a:lnSpc>
                <a:spcPct val="90000"/>
              </a:lnSpc>
              <a:spcBef>
                <a:spcPts val="320"/>
              </a:spcBef>
              <a:spcAft>
                <a:spcPts val="0"/>
              </a:spcAft>
              <a:buClr>
                <a:schemeClr val="dk1"/>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algn="l">
              <a:lnSpc>
                <a:spcPct val="90000"/>
              </a:lnSpc>
              <a:spcBef>
                <a:spcPts val="320"/>
              </a:spcBef>
              <a:spcAft>
                <a:spcPts val="0"/>
              </a:spcAft>
              <a:buClr>
                <a:schemeClr val="dk1"/>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algn="l">
              <a:lnSpc>
                <a:spcPct val="90000"/>
              </a:lnSpc>
              <a:spcBef>
                <a:spcPts val="320"/>
              </a:spcBef>
              <a:spcAft>
                <a:spcPts val="0"/>
              </a:spcAft>
              <a:buClr>
                <a:schemeClr val="dk1"/>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algn="l">
              <a:lnSpc>
                <a:spcPct val="90000"/>
              </a:lnSpc>
              <a:spcBef>
                <a:spcPts val="320"/>
              </a:spcBef>
              <a:spcAft>
                <a:spcPts val="0"/>
              </a:spcAft>
              <a:buClr>
                <a:schemeClr val="dk1"/>
              </a:buClr>
              <a:buSzPts val="1600"/>
              <a:buFont typeface="Arial"/>
              <a:buNone/>
              <a:defRPr b="1" i="0" sz="1600" u="none" cap="none" strike="noStrike">
                <a:solidFill>
                  <a:schemeClr val="dk1"/>
                </a:solidFill>
                <a:latin typeface="Cabin"/>
                <a:ea typeface="Cabin"/>
                <a:cs typeface="Cabin"/>
                <a:sym typeface="Cabin"/>
              </a:defRPr>
            </a:lvl9pPr>
          </a:lstStyle>
          <a:p/>
        </p:txBody>
      </p:sp>
      <p:grpSp>
        <p:nvGrpSpPr>
          <p:cNvPr id="88" name="Google Shape;88;p36"/>
          <p:cNvGrpSpPr/>
          <p:nvPr/>
        </p:nvGrpSpPr>
        <p:grpSpPr>
          <a:xfrm>
            <a:off x="-201759" y="-141189"/>
            <a:ext cx="12586278" cy="7136550"/>
            <a:chOff x="-151322" y="-141189"/>
            <a:chExt cx="9439944" cy="7136550"/>
          </a:xfrm>
        </p:grpSpPr>
        <p:grpSp>
          <p:nvGrpSpPr>
            <p:cNvPr id="89" name="Google Shape;89;p36"/>
            <p:cNvGrpSpPr/>
            <p:nvPr/>
          </p:nvGrpSpPr>
          <p:grpSpPr>
            <a:xfrm>
              <a:off x="457731" y="6873224"/>
              <a:ext cx="8226688" cy="122137"/>
              <a:chOff x="457731" y="6582508"/>
              <a:chExt cx="8226688" cy="486600"/>
            </a:xfrm>
          </p:grpSpPr>
          <p:cxnSp>
            <p:nvCxnSpPr>
              <p:cNvPr id="90" name="Google Shape;90;p36"/>
              <p:cNvCxnSpPr/>
              <p:nvPr/>
            </p:nvCxnSpPr>
            <p:spPr>
              <a:xfrm>
                <a:off x="457731"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91" name="Google Shape;91;p36"/>
              <p:cNvCxnSpPr/>
              <p:nvPr/>
            </p:nvCxnSpPr>
            <p:spPr>
              <a:xfrm>
                <a:off x="8684419" y="6582508"/>
                <a:ext cx="0" cy="486600"/>
              </a:xfrm>
              <a:prstGeom prst="straightConnector1">
                <a:avLst/>
              </a:prstGeom>
              <a:noFill/>
              <a:ln cap="flat" cmpd="sng" w="9525">
                <a:solidFill>
                  <a:schemeClr val="dk1"/>
                </a:solidFill>
                <a:prstDash val="dot"/>
                <a:round/>
                <a:headEnd len="sm" w="sm" type="none"/>
                <a:tailEnd len="sm" w="sm" type="none"/>
              </a:ln>
            </p:spPr>
          </p:cxnSp>
          <p:grpSp>
            <p:nvGrpSpPr>
              <p:cNvPr id="92" name="Google Shape;92;p36"/>
              <p:cNvGrpSpPr/>
              <p:nvPr/>
            </p:nvGrpSpPr>
            <p:grpSpPr>
              <a:xfrm>
                <a:off x="7986158" y="6582508"/>
                <a:ext cx="152400" cy="486600"/>
                <a:chOff x="7983415" y="6582508"/>
                <a:chExt cx="152400" cy="486600"/>
              </a:xfrm>
            </p:grpSpPr>
            <p:cxnSp>
              <p:nvCxnSpPr>
                <p:cNvPr id="93" name="Google Shape;93;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94" name="Google Shape;94;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95" name="Google Shape;95;p36"/>
              <p:cNvGrpSpPr/>
              <p:nvPr/>
            </p:nvGrpSpPr>
            <p:grpSpPr>
              <a:xfrm>
                <a:off x="7287901" y="6582508"/>
                <a:ext cx="152400" cy="486600"/>
                <a:chOff x="7983415" y="6582508"/>
                <a:chExt cx="152400" cy="486600"/>
              </a:xfrm>
            </p:grpSpPr>
            <p:cxnSp>
              <p:nvCxnSpPr>
                <p:cNvPr id="96" name="Google Shape;96;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97" name="Google Shape;97;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98" name="Google Shape;98;p36"/>
              <p:cNvGrpSpPr/>
              <p:nvPr/>
            </p:nvGrpSpPr>
            <p:grpSpPr>
              <a:xfrm>
                <a:off x="6589644" y="6582508"/>
                <a:ext cx="152400" cy="486600"/>
                <a:chOff x="7983415" y="6582508"/>
                <a:chExt cx="152400" cy="486600"/>
              </a:xfrm>
            </p:grpSpPr>
            <p:cxnSp>
              <p:nvCxnSpPr>
                <p:cNvPr id="99" name="Google Shape;99;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00" name="Google Shape;100;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01" name="Google Shape;101;p36"/>
              <p:cNvGrpSpPr/>
              <p:nvPr/>
            </p:nvGrpSpPr>
            <p:grpSpPr>
              <a:xfrm>
                <a:off x="5891387" y="6582508"/>
                <a:ext cx="152400" cy="486600"/>
                <a:chOff x="7983415" y="6582508"/>
                <a:chExt cx="152400" cy="486600"/>
              </a:xfrm>
            </p:grpSpPr>
            <p:cxnSp>
              <p:nvCxnSpPr>
                <p:cNvPr id="102" name="Google Shape;102;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03" name="Google Shape;103;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04" name="Google Shape;104;p36"/>
              <p:cNvGrpSpPr/>
              <p:nvPr/>
            </p:nvGrpSpPr>
            <p:grpSpPr>
              <a:xfrm>
                <a:off x="5193130" y="6582508"/>
                <a:ext cx="152400" cy="486600"/>
                <a:chOff x="7983415" y="6582508"/>
                <a:chExt cx="152400" cy="486600"/>
              </a:xfrm>
            </p:grpSpPr>
            <p:cxnSp>
              <p:nvCxnSpPr>
                <p:cNvPr id="105" name="Google Shape;105;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06" name="Google Shape;106;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07" name="Google Shape;107;p36"/>
              <p:cNvGrpSpPr/>
              <p:nvPr/>
            </p:nvGrpSpPr>
            <p:grpSpPr>
              <a:xfrm>
                <a:off x="4494873" y="6582508"/>
                <a:ext cx="152400" cy="486600"/>
                <a:chOff x="7983415" y="6582508"/>
                <a:chExt cx="152400" cy="486600"/>
              </a:xfrm>
            </p:grpSpPr>
            <p:cxnSp>
              <p:nvCxnSpPr>
                <p:cNvPr id="108" name="Google Shape;108;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09" name="Google Shape;109;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10" name="Google Shape;110;p36"/>
              <p:cNvGrpSpPr/>
              <p:nvPr/>
            </p:nvGrpSpPr>
            <p:grpSpPr>
              <a:xfrm>
                <a:off x="3796616" y="6582508"/>
                <a:ext cx="152400" cy="486600"/>
                <a:chOff x="7983415" y="6582508"/>
                <a:chExt cx="152400" cy="486600"/>
              </a:xfrm>
            </p:grpSpPr>
            <p:cxnSp>
              <p:nvCxnSpPr>
                <p:cNvPr id="111" name="Google Shape;111;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12" name="Google Shape;112;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13" name="Google Shape;113;p36"/>
              <p:cNvGrpSpPr/>
              <p:nvPr/>
            </p:nvGrpSpPr>
            <p:grpSpPr>
              <a:xfrm>
                <a:off x="3098359" y="6582508"/>
                <a:ext cx="152400" cy="486600"/>
                <a:chOff x="7983415" y="6582508"/>
                <a:chExt cx="152400" cy="486600"/>
              </a:xfrm>
            </p:grpSpPr>
            <p:cxnSp>
              <p:nvCxnSpPr>
                <p:cNvPr id="114" name="Google Shape;114;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15" name="Google Shape;115;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16" name="Google Shape;116;p36"/>
              <p:cNvGrpSpPr/>
              <p:nvPr/>
            </p:nvGrpSpPr>
            <p:grpSpPr>
              <a:xfrm>
                <a:off x="2400102" y="6582508"/>
                <a:ext cx="152400" cy="486600"/>
                <a:chOff x="7983415" y="6582508"/>
                <a:chExt cx="152400" cy="486600"/>
              </a:xfrm>
            </p:grpSpPr>
            <p:cxnSp>
              <p:nvCxnSpPr>
                <p:cNvPr id="117" name="Google Shape;117;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18" name="Google Shape;118;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19" name="Google Shape;119;p36"/>
              <p:cNvGrpSpPr/>
              <p:nvPr/>
            </p:nvGrpSpPr>
            <p:grpSpPr>
              <a:xfrm>
                <a:off x="1701845" y="6582508"/>
                <a:ext cx="152400" cy="486600"/>
                <a:chOff x="7983415" y="6582508"/>
                <a:chExt cx="152400" cy="486600"/>
              </a:xfrm>
            </p:grpSpPr>
            <p:cxnSp>
              <p:nvCxnSpPr>
                <p:cNvPr id="120" name="Google Shape;120;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21" name="Google Shape;121;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22" name="Google Shape;122;p36"/>
              <p:cNvGrpSpPr/>
              <p:nvPr/>
            </p:nvGrpSpPr>
            <p:grpSpPr>
              <a:xfrm>
                <a:off x="1003588" y="6582508"/>
                <a:ext cx="152400" cy="486600"/>
                <a:chOff x="7983415" y="6582508"/>
                <a:chExt cx="152400" cy="486600"/>
              </a:xfrm>
            </p:grpSpPr>
            <p:cxnSp>
              <p:nvCxnSpPr>
                <p:cNvPr id="123" name="Google Shape;123;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24" name="Google Shape;124;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grpSp>
          <p:nvGrpSpPr>
            <p:cNvPr id="125" name="Google Shape;125;p36"/>
            <p:cNvGrpSpPr/>
            <p:nvPr/>
          </p:nvGrpSpPr>
          <p:grpSpPr>
            <a:xfrm>
              <a:off x="-151322" y="392956"/>
              <a:ext cx="122137" cy="6067305"/>
              <a:chOff x="-238872" y="392956"/>
              <a:chExt cx="122137" cy="6067305"/>
            </a:xfrm>
          </p:grpSpPr>
          <p:cxnSp>
            <p:nvCxnSpPr>
              <p:cNvPr id="126" name="Google Shape;126;p36"/>
              <p:cNvCxnSpPr/>
              <p:nvPr/>
            </p:nvCxnSpPr>
            <p:spPr>
              <a:xfrm>
                <a:off x="-177809" y="392956"/>
                <a:ext cx="0" cy="122100"/>
              </a:xfrm>
              <a:prstGeom prst="straightConnector1">
                <a:avLst/>
              </a:prstGeom>
              <a:noFill/>
              <a:ln cap="flat" cmpd="sng" w="9525">
                <a:solidFill>
                  <a:schemeClr val="dk1"/>
                </a:solidFill>
                <a:prstDash val="dot"/>
                <a:round/>
                <a:headEnd len="sm" w="sm" type="none"/>
                <a:tailEnd len="sm" w="sm" type="none"/>
              </a:ln>
            </p:spPr>
          </p:cxnSp>
          <p:grpSp>
            <p:nvGrpSpPr>
              <p:cNvPr id="127" name="Google Shape;127;p36"/>
              <p:cNvGrpSpPr/>
              <p:nvPr/>
            </p:nvGrpSpPr>
            <p:grpSpPr>
              <a:xfrm rot="5400000">
                <a:off x="-254004" y="5940698"/>
                <a:ext cx="152400" cy="122137"/>
                <a:chOff x="7983415" y="6582508"/>
                <a:chExt cx="152400" cy="486600"/>
              </a:xfrm>
            </p:grpSpPr>
            <p:cxnSp>
              <p:nvCxnSpPr>
                <p:cNvPr id="128" name="Google Shape;128;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29" name="Google Shape;129;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30" name="Google Shape;130;p36"/>
              <p:cNvGrpSpPr/>
              <p:nvPr/>
            </p:nvGrpSpPr>
            <p:grpSpPr>
              <a:xfrm rot="5400000">
                <a:off x="-254004" y="5467056"/>
                <a:ext cx="152400" cy="122137"/>
                <a:chOff x="7983415" y="6582508"/>
                <a:chExt cx="152400" cy="486600"/>
              </a:xfrm>
            </p:grpSpPr>
            <p:cxnSp>
              <p:nvCxnSpPr>
                <p:cNvPr id="131" name="Google Shape;131;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32" name="Google Shape;132;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33" name="Google Shape;133;p36"/>
              <p:cNvGrpSpPr/>
              <p:nvPr/>
            </p:nvGrpSpPr>
            <p:grpSpPr>
              <a:xfrm rot="5400000">
                <a:off x="-254004" y="4993414"/>
                <a:ext cx="152400" cy="122137"/>
                <a:chOff x="7983415" y="6582508"/>
                <a:chExt cx="152400" cy="486600"/>
              </a:xfrm>
            </p:grpSpPr>
            <p:cxnSp>
              <p:nvCxnSpPr>
                <p:cNvPr id="134" name="Google Shape;134;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35" name="Google Shape;135;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36" name="Google Shape;136;p36"/>
              <p:cNvGrpSpPr/>
              <p:nvPr/>
            </p:nvGrpSpPr>
            <p:grpSpPr>
              <a:xfrm rot="5400000">
                <a:off x="-254004" y="4519772"/>
                <a:ext cx="152400" cy="122137"/>
                <a:chOff x="7983415" y="6582508"/>
                <a:chExt cx="152400" cy="486600"/>
              </a:xfrm>
            </p:grpSpPr>
            <p:cxnSp>
              <p:nvCxnSpPr>
                <p:cNvPr id="137" name="Google Shape;137;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38" name="Google Shape;138;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39" name="Google Shape;139;p36"/>
              <p:cNvGrpSpPr/>
              <p:nvPr/>
            </p:nvGrpSpPr>
            <p:grpSpPr>
              <a:xfrm rot="5400000">
                <a:off x="-254004" y="4046130"/>
                <a:ext cx="152400" cy="122137"/>
                <a:chOff x="7983415" y="6582508"/>
                <a:chExt cx="152400" cy="486600"/>
              </a:xfrm>
            </p:grpSpPr>
            <p:cxnSp>
              <p:nvCxnSpPr>
                <p:cNvPr id="140" name="Google Shape;140;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41" name="Google Shape;141;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42" name="Google Shape;142;p36"/>
              <p:cNvGrpSpPr/>
              <p:nvPr/>
            </p:nvGrpSpPr>
            <p:grpSpPr>
              <a:xfrm rot="5400000">
                <a:off x="-254004" y="3572488"/>
                <a:ext cx="152400" cy="122137"/>
                <a:chOff x="7983415" y="6582508"/>
                <a:chExt cx="152400" cy="486600"/>
              </a:xfrm>
            </p:grpSpPr>
            <p:cxnSp>
              <p:nvCxnSpPr>
                <p:cNvPr id="143" name="Google Shape;143;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44" name="Google Shape;144;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45" name="Google Shape;145;p36"/>
              <p:cNvGrpSpPr/>
              <p:nvPr/>
            </p:nvGrpSpPr>
            <p:grpSpPr>
              <a:xfrm rot="5400000">
                <a:off x="-254004" y="3098846"/>
                <a:ext cx="152400" cy="122137"/>
                <a:chOff x="7983415" y="6582508"/>
                <a:chExt cx="152400" cy="486600"/>
              </a:xfrm>
            </p:grpSpPr>
            <p:cxnSp>
              <p:nvCxnSpPr>
                <p:cNvPr id="146" name="Google Shape;146;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47" name="Google Shape;147;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48" name="Google Shape;148;p36"/>
              <p:cNvGrpSpPr/>
              <p:nvPr/>
            </p:nvGrpSpPr>
            <p:grpSpPr>
              <a:xfrm rot="5400000">
                <a:off x="-254004" y="2625204"/>
                <a:ext cx="152400" cy="122137"/>
                <a:chOff x="7983415" y="6582508"/>
                <a:chExt cx="152400" cy="486600"/>
              </a:xfrm>
            </p:grpSpPr>
            <p:cxnSp>
              <p:nvCxnSpPr>
                <p:cNvPr id="149" name="Google Shape;149;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50" name="Google Shape;150;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51" name="Google Shape;151;p36"/>
              <p:cNvGrpSpPr/>
              <p:nvPr/>
            </p:nvGrpSpPr>
            <p:grpSpPr>
              <a:xfrm rot="5400000">
                <a:off x="-254004" y="2151562"/>
                <a:ext cx="152400" cy="122137"/>
                <a:chOff x="7983415" y="6582508"/>
                <a:chExt cx="152400" cy="486600"/>
              </a:xfrm>
            </p:grpSpPr>
            <p:cxnSp>
              <p:nvCxnSpPr>
                <p:cNvPr id="152" name="Google Shape;152;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53" name="Google Shape;153;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54" name="Google Shape;154;p36"/>
              <p:cNvGrpSpPr/>
              <p:nvPr/>
            </p:nvGrpSpPr>
            <p:grpSpPr>
              <a:xfrm rot="5400000">
                <a:off x="-254004" y="1677920"/>
                <a:ext cx="152400" cy="122137"/>
                <a:chOff x="7983415" y="6582508"/>
                <a:chExt cx="152400" cy="486600"/>
              </a:xfrm>
            </p:grpSpPr>
            <p:cxnSp>
              <p:nvCxnSpPr>
                <p:cNvPr id="155" name="Google Shape;155;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56" name="Google Shape;156;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57" name="Google Shape;157;p36"/>
              <p:cNvGrpSpPr/>
              <p:nvPr/>
            </p:nvGrpSpPr>
            <p:grpSpPr>
              <a:xfrm rot="5400000">
                <a:off x="-254004" y="997329"/>
                <a:ext cx="152400" cy="122137"/>
                <a:chOff x="7983415" y="6582508"/>
                <a:chExt cx="152400" cy="486600"/>
              </a:xfrm>
            </p:grpSpPr>
            <p:cxnSp>
              <p:nvCxnSpPr>
                <p:cNvPr id="158" name="Google Shape;158;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59" name="Google Shape;159;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cxnSp>
            <p:nvCxnSpPr>
              <p:cNvPr id="160" name="Google Shape;160;p36"/>
              <p:cNvCxnSpPr/>
              <p:nvPr/>
            </p:nvCxnSpPr>
            <p:spPr>
              <a:xfrm>
                <a:off x="-177809" y="6338161"/>
                <a:ext cx="0" cy="122100"/>
              </a:xfrm>
              <a:prstGeom prst="straightConnector1">
                <a:avLst/>
              </a:prstGeom>
              <a:noFill/>
              <a:ln cap="flat" cmpd="sng" w="9525">
                <a:solidFill>
                  <a:schemeClr val="dk1"/>
                </a:solidFill>
                <a:prstDash val="dot"/>
                <a:round/>
                <a:headEnd len="sm" w="sm" type="none"/>
                <a:tailEnd len="sm" w="sm" type="none"/>
              </a:ln>
            </p:spPr>
          </p:cxnSp>
        </p:grpSp>
        <p:grpSp>
          <p:nvGrpSpPr>
            <p:cNvPr id="161" name="Google Shape;161;p36"/>
            <p:cNvGrpSpPr/>
            <p:nvPr/>
          </p:nvGrpSpPr>
          <p:grpSpPr>
            <a:xfrm>
              <a:off x="9166485" y="392956"/>
              <a:ext cx="122137" cy="6067305"/>
              <a:chOff x="-238872" y="392956"/>
              <a:chExt cx="122137" cy="6067305"/>
            </a:xfrm>
          </p:grpSpPr>
          <p:cxnSp>
            <p:nvCxnSpPr>
              <p:cNvPr id="162" name="Google Shape;162;p36"/>
              <p:cNvCxnSpPr/>
              <p:nvPr/>
            </p:nvCxnSpPr>
            <p:spPr>
              <a:xfrm>
                <a:off x="-177809" y="392956"/>
                <a:ext cx="0" cy="122100"/>
              </a:xfrm>
              <a:prstGeom prst="straightConnector1">
                <a:avLst/>
              </a:prstGeom>
              <a:noFill/>
              <a:ln cap="flat" cmpd="sng" w="9525">
                <a:solidFill>
                  <a:schemeClr val="dk1"/>
                </a:solidFill>
                <a:prstDash val="dot"/>
                <a:round/>
                <a:headEnd len="sm" w="sm" type="none"/>
                <a:tailEnd len="sm" w="sm" type="none"/>
              </a:ln>
            </p:spPr>
          </p:cxnSp>
          <p:grpSp>
            <p:nvGrpSpPr>
              <p:cNvPr id="163" name="Google Shape;163;p36"/>
              <p:cNvGrpSpPr/>
              <p:nvPr/>
            </p:nvGrpSpPr>
            <p:grpSpPr>
              <a:xfrm rot="5400000">
                <a:off x="-254004" y="5940698"/>
                <a:ext cx="152400" cy="122137"/>
                <a:chOff x="7983415" y="6582508"/>
                <a:chExt cx="152400" cy="486600"/>
              </a:xfrm>
            </p:grpSpPr>
            <p:cxnSp>
              <p:nvCxnSpPr>
                <p:cNvPr id="164" name="Google Shape;164;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65" name="Google Shape;165;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66" name="Google Shape;166;p36"/>
              <p:cNvGrpSpPr/>
              <p:nvPr/>
            </p:nvGrpSpPr>
            <p:grpSpPr>
              <a:xfrm rot="5400000">
                <a:off x="-254004" y="5467056"/>
                <a:ext cx="152400" cy="122137"/>
                <a:chOff x="7983415" y="6582508"/>
                <a:chExt cx="152400" cy="486600"/>
              </a:xfrm>
            </p:grpSpPr>
            <p:cxnSp>
              <p:nvCxnSpPr>
                <p:cNvPr id="167" name="Google Shape;167;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68" name="Google Shape;168;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69" name="Google Shape;169;p36"/>
              <p:cNvGrpSpPr/>
              <p:nvPr/>
            </p:nvGrpSpPr>
            <p:grpSpPr>
              <a:xfrm rot="5400000">
                <a:off x="-254004" y="4993414"/>
                <a:ext cx="152400" cy="122137"/>
                <a:chOff x="7983415" y="6582508"/>
                <a:chExt cx="152400" cy="486600"/>
              </a:xfrm>
            </p:grpSpPr>
            <p:cxnSp>
              <p:nvCxnSpPr>
                <p:cNvPr id="170" name="Google Shape;170;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71" name="Google Shape;171;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72" name="Google Shape;172;p36"/>
              <p:cNvGrpSpPr/>
              <p:nvPr/>
            </p:nvGrpSpPr>
            <p:grpSpPr>
              <a:xfrm rot="5400000">
                <a:off x="-254004" y="4519772"/>
                <a:ext cx="152400" cy="122137"/>
                <a:chOff x="7983415" y="6582508"/>
                <a:chExt cx="152400" cy="486600"/>
              </a:xfrm>
            </p:grpSpPr>
            <p:cxnSp>
              <p:nvCxnSpPr>
                <p:cNvPr id="173" name="Google Shape;173;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74" name="Google Shape;174;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75" name="Google Shape;175;p36"/>
              <p:cNvGrpSpPr/>
              <p:nvPr/>
            </p:nvGrpSpPr>
            <p:grpSpPr>
              <a:xfrm rot="5400000">
                <a:off x="-254004" y="4046130"/>
                <a:ext cx="152400" cy="122137"/>
                <a:chOff x="7983415" y="6582508"/>
                <a:chExt cx="152400" cy="486600"/>
              </a:xfrm>
            </p:grpSpPr>
            <p:cxnSp>
              <p:nvCxnSpPr>
                <p:cNvPr id="176" name="Google Shape;176;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77" name="Google Shape;177;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78" name="Google Shape;178;p36"/>
              <p:cNvGrpSpPr/>
              <p:nvPr/>
            </p:nvGrpSpPr>
            <p:grpSpPr>
              <a:xfrm rot="5400000">
                <a:off x="-254004" y="3572488"/>
                <a:ext cx="152400" cy="122137"/>
                <a:chOff x="7983415" y="6582508"/>
                <a:chExt cx="152400" cy="486600"/>
              </a:xfrm>
            </p:grpSpPr>
            <p:cxnSp>
              <p:nvCxnSpPr>
                <p:cNvPr id="179" name="Google Shape;179;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80" name="Google Shape;180;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81" name="Google Shape;181;p36"/>
              <p:cNvGrpSpPr/>
              <p:nvPr/>
            </p:nvGrpSpPr>
            <p:grpSpPr>
              <a:xfrm rot="5400000">
                <a:off x="-254004" y="3098846"/>
                <a:ext cx="152400" cy="122137"/>
                <a:chOff x="7983415" y="6582508"/>
                <a:chExt cx="152400" cy="486600"/>
              </a:xfrm>
            </p:grpSpPr>
            <p:cxnSp>
              <p:nvCxnSpPr>
                <p:cNvPr id="182" name="Google Shape;182;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83" name="Google Shape;183;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84" name="Google Shape;184;p36"/>
              <p:cNvGrpSpPr/>
              <p:nvPr/>
            </p:nvGrpSpPr>
            <p:grpSpPr>
              <a:xfrm rot="5400000">
                <a:off x="-254004" y="2625204"/>
                <a:ext cx="152400" cy="122137"/>
                <a:chOff x="7983415" y="6582508"/>
                <a:chExt cx="152400" cy="486600"/>
              </a:xfrm>
            </p:grpSpPr>
            <p:cxnSp>
              <p:nvCxnSpPr>
                <p:cNvPr id="185" name="Google Shape;185;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86" name="Google Shape;186;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87" name="Google Shape;187;p36"/>
              <p:cNvGrpSpPr/>
              <p:nvPr/>
            </p:nvGrpSpPr>
            <p:grpSpPr>
              <a:xfrm rot="5400000">
                <a:off x="-254004" y="2151562"/>
                <a:ext cx="152400" cy="122137"/>
                <a:chOff x="7983415" y="6582508"/>
                <a:chExt cx="152400" cy="486600"/>
              </a:xfrm>
            </p:grpSpPr>
            <p:cxnSp>
              <p:nvCxnSpPr>
                <p:cNvPr id="188" name="Google Shape;188;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89" name="Google Shape;189;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90" name="Google Shape;190;p36"/>
              <p:cNvGrpSpPr/>
              <p:nvPr/>
            </p:nvGrpSpPr>
            <p:grpSpPr>
              <a:xfrm rot="5400000">
                <a:off x="-254004" y="1677920"/>
                <a:ext cx="152400" cy="122137"/>
                <a:chOff x="7983415" y="6582508"/>
                <a:chExt cx="152400" cy="486600"/>
              </a:xfrm>
            </p:grpSpPr>
            <p:cxnSp>
              <p:nvCxnSpPr>
                <p:cNvPr id="191" name="Google Shape;191;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92" name="Google Shape;192;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193" name="Google Shape;193;p36"/>
              <p:cNvGrpSpPr/>
              <p:nvPr/>
            </p:nvGrpSpPr>
            <p:grpSpPr>
              <a:xfrm rot="5400000">
                <a:off x="-254004" y="997329"/>
                <a:ext cx="152400" cy="122137"/>
                <a:chOff x="7983415" y="6582508"/>
                <a:chExt cx="152400" cy="486600"/>
              </a:xfrm>
            </p:grpSpPr>
            <p:cxnSp>
              <p:nvCxnSpPr>
                <p:cNvPr id="194" name="Google Shape;194;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95" name="Google Shape;195;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cxnSp>
            <p:nvCxnSpPr>
              <p:cNvPr id="196" name="Google Shape;196;p36"/>
              <p:cNvCxnSpPr/>
              <p:nvPr/>
            </p:nvCxnSpPr>
            <p:spPr>
              <a:xfrm>
                <a:off x="-177809" y="6338161"/>
                <a:ext cx="0" cy="122100"/>
              </a:xfrm>
              <a:prstGeom prst="straightConnector1">
                <a:avLst/>
              </a:prstGeom>
              <a:noFill/>
              <a:ln cap="flat" cmpd="sng" w="9525">
                <a:solidFill>
                  <a:schemeClr val="dk1"/>
                </a:solidFill>
                <a:prstDash val="dot"/>
                <a:round/>
                <a:headEnd len="sm" w="sm" type="none"/>
                <a:tailEnd len="sm" w="sm" type="none"/>
              </a:ln>
            </p:spPr>
          </p:cxnSp>
        </p:grpSp>
        <p:grpSp>
          <p:nvGrpSpPr>
            <p:cNvPr id="197" name="Google Shape;197;p36"/>
            <p:cNvGrpSpPr/>
            <p:nvPr/>
          </p:nvGrpSpPr>
          <p:grpSpPr>
            <a:xfrm>
              <a:off x="457731" y="-141189"/>
              <a:ext cx="8226688" cy="122137"/>
              <a:chOff x="457731" y="6582508"/>
              <a:chExt cx="8226688" cy="486600"/>
            </a:xfrm>
          </p:grpSpPr>
          <p:cxnSp>
            <p:nvCxnSpPr>
              <p:cNvPr id="198" name="Google Shape;198;p36"/>
              <p:cNvCxnSpPr/>
              <p:nvPr/>
            </p:nvCxnSpPr>
            <p:spPr>
              <a:xfrm>
                <a:off x="457731"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199" name="Google Shape;199;p36"/>
              <p:cNvCxnSpPr/>
              <p:nvPr/>
            </p:nvCxnSpPr>
            <p:spPr>
              <a:xfrm>
                <a:off x="8684419" y="6582508"/>
                <a:ext cx="0" cy="486600"/>
              </a:xfrm>
              <a:prstGeom prst="straightConnector1">
                <a:avLst/>
              </a:prstGeom>
              <a:noFill/>
              <a:ln cap="flat" cmpd="sng" w="9525">
                <a:solidFill>
                  <a:schemeClr val="dk1"/>
                </a:solidFill>
                <a:prstDash val="dot"/>
                <a:round/>
                <a:headEnd len="sm" w="sm" type="none"/>
                <a:tailEnd len="sm" w="sm" type="none"/>
              </a:ln>
            </p:spPr>
          </p:cxnSp>
          <p:grpSp>
            <p:nvGrpSpPr>
              <p:cNvPr id="200" name="Google Shape;200;p36"/>
              <p:cNvGrpSpPr/>
              <p:nvPr/>
            </p:nvGrpSpPr>
            <p:grpSpPr>
              <a:xfrm>
                <a:off x="7986158" y="6582508"/>
                <a:ext cx="152400" cy="486600"/>
                <a:chOff x="7983415" y="6582508"/>
                <a:chExt cx="152400" cy="486600"/>
              </a:xfrm>
            </p:grpSpPr>
            <p:cxnSp>
              <p:nvCxnSpPr>
                <p:cNvPr id="201" name="Google Shape;201;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02" name="Google Shape;202;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203" name="Google Shape;203;p36"/>
              <p:cNvGrpSpPr/>
              <p:nvPr/>
            </p:nvGrpSpPr>
            <p:grpSpPr>
              <a:xfrm>
                <a:off x="7287901" y="6582508"/>
                <a:ext cx="152400" cy="486600"/>
                <a:chOff x="7983415" y="6582508"/>
                <a:chExt cx="152400" cy="486600"/>
              </a:xfrm>
            </p:grpSpPr>
            <p:cxnSp>
              <p:nvCxnSpPr>
                <p:cNvPr id="204" name="Google Shape;204;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05" name="Google Shape;205;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206" name="Google Shape;206;p36"/>
              <p:cNvGrpSpPr/>
              <p:nvPr/>
            </p:nvGrpSpPr>
            <p:grpSpPr>
              <a:xfrm>
                <a:off x="6589644" y="6582508"/>
                <a:ext cx="152400" cy="486600"/>
                <a:chOff x="7983415" y="6582508"/>
                <a:chExt cx="152400" cy="486600"/>
              </a:xfrm>
            </p:grpSpPr>
            <p:cxnSp>
              <p:nvCxnSpPr>
                <p:cNvPr id="207" name="Google Shape;207;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08" name="Google Shape;208;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209" name="Google Shape;209;p36"/>
              <p:cNvGrpSpPr/>
              <p:nvPr/>
            </p:nvGrpSpPr>
            <p:grpSpPr>
              <a:xfrm>
                <a:off x="5891387" y="6582508"/>
                <a:ext cx="152400" cy="486600"/>
                <a:chOff x="7983415" y="6582508"/>
                <a:chExt cx="152400" cy="486600"/>
              </a:xfrm>
            </p:grpSpPr>
            <p:cxnSp>
              <p:nvCxnSpPr>
                <p:cNvPr id="210" name="Google Shape;210;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11" name="Google Shape;211;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212" name="Google Shape;212;p36"/>
              <p:cNvGrpSpPr/>
              <p:nvPr/>
            </p:nvGrpSpPr>
            <p:grpSpPr>
              <a:xfrm>
                <a:off x="5193130" y="6582508"/>
                <a:ext cx="152400" cy="486600"/>
                <a:chOff x="7983415" y="6582508"/>
                <a:chExt cx="152400" cy="486600"/>
              </a:xfrm>
            </p:grpSpPr>
            <p:cxnSp>
              <p:nvCxnSpPr>
                <p:cNvPr id="213" name="Google Shape;213;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14" name="Google Shape;214;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215" name="Google Shape;215;p36"/>
              <p:cNvGrpSpPr/>
              <p:nvPr/>
            </p:nvGrpSpPr>
            <p:grpSpPr>
              <a:xfrm>
                <a:off x="4494873" y="6582508"/>
                <a:ext cx="152400" cy="486600"/>
                <a:chOff x="7983415" y="6582508"/>
                <a:chExt cx="152400" cy="486600"/>
              </a:xfrm>
            </p:grpSpPr>
            <p:cxnSp>
              <p:nvCxnSpPr>
                <p:cNvPr id="216" name="Google Shape;216;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17" name="Google Shape;217;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218" name="Google Shape;218;p36"/>
              <p:cNvGrpSpPr/>
              <p:nvPr/>
            </p:nvGrpSpPr>
            <p:grpSpPr>
              <a:xfrm>
                <a:off x="3796616" y="6582508"/>
                <a:ext cx="152400" cy="486600"/>
                <a:chOff x="7983415" y="6582508"/>
                <a:chExt cx="152400" cy="486600"/>
              </a:xfrm>
            </p:grpSpPr>
            <p:cxnSp>
              <p:nvCxnSpPr>
                <p:cNvPr id="219" name="Google Shape;219;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20" name="Google Shape;220;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221" name="Google Shape;221;p36"/>
              <p:cNvGrpSpPr/>
              <p:nvPr/>
            </p:nvGrpSpPr>
            <p:grpSpPr>
              <a:xfrm>
                <a:off x="3098359" y="6582508"/>
                <a:ext cx="152400" cy="486600"/>
                <a:chOff x="7983415" y="6582508"/>
                <a:chExt cx="152400" cy="486600"/>
              </a:xfrm>
            </p:grpSpPr>
            <p:cxnSp>
              <p:nvCxnSpPr>
                <p:cNvPr id="222" name="Google Shape;222;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23" name="Google Shape;223;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224" name="Google Shape;224;p36"/>
              <p:cNvGrpSpPr/>
              <p:nvPr/>
            </p:nvGrpSpPr>
            <p:grpSpPr>
              <a:xfrm>
                <a:off x="2400102" y="6582508"/>
                <a:ext cx="152400" cy="486600"/>
                <a:chOff x="7983415" y="6582508"/>
                <a:chExt cx="152400" cy="486600"/>
              </a:xfrm>
            </p:grpSpPr>
            <p:cxnSp>
              <p:nvCxnSpPr>
                <p:cNvPr id="225" name="Google Shape;225;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26" name="Google Shape;226;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227" name="Google Shape;227;p36"/>
              <p:cNvGrpSpPr/>
              <p:nvPr/>
            </p:nvGrpSpPr>
            <p:grpSpPr>
              <a:xfrm>
                <a:off x="1701845" y="6582508"/>
                <a:ext cx="152400" cy="486600"/>
                <a:chOff x="7983415" y="6582508"/>
                <a:chExt cx="152400" cy="486600"/>
              </a:xfrm>
            </p:grpSpPr>
            <p:cxnSp>
              <p:nvCxnSpPr>
                <p:cNvPr id="228" name="Google Shape;228;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29" name="Google Shape;229;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230" name="Google Shape;230;p36"/>
              <p:cNvGrpSpPr/>
              <p:nvPr/>
            </p:nvGrpSpPr>
            <p:grpSpPr>
              <a:xfrm>
                <a:off x="1003588" y="6582508"/>
                <a:ext cx="152400" cy="486600"/>
                <a:chOff x="7983415" y="6582508"/>
                <a:chExt cx="152400" cy="486600"/>
              </a:xfrm>
            </p:grpSpPr>
            <p:cxnSp>
              <p:nvCxnSpPr>
                <p:cNvPr id="231" name="Google Shape;231;p3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32" name="Google Shape;232;p3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grpSp>
      <p:sp>
        <p:nvSpPr>
          <p:cNvPr id="233" name="Google Shape;233;p36"/>
          <p:cNvSpPr txBox="1"/>
          <p:nvPr>
            <p:ph idx="3" type="body"/>
          </p:nvPr>
        </p:nvSpPr>
        <p:spPr>
          <a:xfrm>
            <a:off x="611717" y="6399212"/>
            <a:ext cx="7251300" cy="458700"/>
          </a:xfrm>
          <a:prstGeom prst="rect">
            <a:avLst/>
          </a:prstGeom>
          <a:noFill/>
          <a:ln>
            <a:noFill/>
          </a:ln>
        </p:spPr>
        <p:txBody>
          <a:bodyPr anchorCtr="0" anchor="ctr" bIns="0" lIns="0" spcFirstLastPara="1" rIns="0" wrap="square" tIns="0">
            <a:noAutofit/>
          </a:bodyPr>
          <a:lstStyle>
            <a:lvl1pPr indent="-279400" lvl="0" marL="457200" marR="0" algn="l">
              <a:lnSpc>
                <a:spcPct val="120000"/>
              </a:lnSpc>
              <a:spcBef>
                <a:spcPts val="600"/>
              </a:spcBef>
              <a:spcAft>
                <a:spcPts val="0"/>
              </a:spcAft>
              <a:buClr>
                <a:schemeClr val="lt2"/>
              </a:buClr>
              <a:buSzPts val="800"/>
              <a:buFont typeface="Calibri"/>
              <a:buChar char="​"/>
              <a:defRPr b="0" i="0" sz="800" u="none" cap="none" strike="noStrike">
                <a:solidFill>
                  <a:schemeClr val="lt2"/>
                </a:solidFill>
                <a:latin typeface="Cabin"/>
                <a:ea typeface="Cabin"/>
                <a:cs typeface="Cabin"/>
                <a:sym typeface="Cabin"/>
              </a:defRPr>
            </a:lvl1pPr>
            <a:lvl2pPr indent="-323850" lvl="1" marL="914400" marR="0" algn="l">
              <a:lnSpc>
                <a:spcPct val="100000"/>
              </a:lnSpc>
              <a:spcBef>
                <a:spcPts val="1200"/>
              </a:spcBef>
              <a:spcAft>
                <a:spcPts val="0"/>
              </a:spcAft>
              <a:buClr>
                <a:schemeClr val="dk2"/>
              </a:buClr>
              <a:buSzPts val="1500"/>
              <a:buFont typeface="Calibri"/>
              <a:buChar char="​"/>
              <a:defRPr b="0" i="1" sz="1500" u="none" cap="none" strike="noStrike">
                <a:solidFill>
                  <a:schemeClr val="dk2"/>
                </a:solidFill>
                <a:latin typeface="Cabin"/>
                <a:ea typeface="Cabin"/>
                <a:cs typeface="Cabin"/>
                <a:sym typeface="Cabin"/>
              </a:defRPr>
            </a:lvl2pPr>
            <a:lvl3pPr indent="-298450" lvl="2" marL="1371600" marR="0" algn="l">
              <a:lnSpc>
                <a:spcPct val="120000"/>
              </a:lnSpc>
              <a:spcBef>
                <a:spcPts val="600"/>
              </a:spcBef>
              <a:spcAft>
                <a:spcPts val="0"/>
              </a:spcAft>
              <a:buClr>
                <a:schemeClr val="dk2"/>
              </a:buClr>
              <a:buSzPts val="1100"/>
              <a:buFont typeface="Calibri"/>
              <a:buChar char="​"/>
              <a:defRPr b="0" i="0" sz="1100" u="none" cap="none" strike="noStrike">
                <a:solidFill>
                  <a:schemeClr val="dk2"/>
                </a:solidFill>
                <a:latin typeface="Cabin"/>
                <a:ea typeface="Cabin"/>
                <a:cs typeface="Cabin"/>
                <a:sym typeface="Cabin"/>
              </a:defRPr>
            </a:lvl3pPr>
            <a:lvl4pPr indent="-298450" lvl="3" marL="1828800" marR="0" algn="l">
              <a:lnSpc>
                <a:spcPct val="110000"/>
              </a:lnSpc>
              <a:spcBef>
                <a:spcPts val="600"/>
              </a:spcBef>
              <a:spcAft>
                <a:spcPts val="0"/>
              </a:spcAft>
              <a:buClr>
                <a:schemeClr val="accent2"/>
              </a:buClr>
              <a:buSzPts val="1100"/>
              <a:buFont typeface="Calibri"/>
              <a:buChar char="​"/>
              <a:defRPr b="0" i="1" sz="1100" u="none" cap="none" strike="noStrike">
                <a:solidFill>
                  <a:schemeClr val="accent2"/>
                </a:solidFill>
                <a:latin typeface="Cabin"/>
                <a:ea typeface="Cabin"/>
                <a:cs typeface="Cabin"/>
                <a:sym typeface="Cabin"/>
              </a:defRPr>
            </a:lvl4pPr>
            <a:lvl5pPr indent="-273050" lvl="4" marL="2286000" marR="0" algn="l">
              <a:lnSpc>
                <a:spcPct val="150000"/>
              </a:lnSpc>
              <a:spcBef>
                <a:spcPts val="0"/>
              </a:spcBef>
              <a:spcAft>
                <a:spcPts val="0"/>
              </a:spcAft>
              <a:buClr>
                <a:schemeClr val="dk2"/>
              </a:buClr>
              <a:buSzPts val="700"/>
              <a:buFont typeface="Calibri"/>
              <a:buChar char="​"/>
              <a:defRPr b="0" i="0" sz="700" u="none" cap="none" strike="noStrike">
                <a:solidFill>
                  <a:schemeClr val="dk2"/>
                </a:solidFill>
                <a:latin typeface="Cabin"/>
                <a:ea typeface="Cabin"/>
                <a:cs typeface="Cabin"/>
                <a:sym typeface="Cabin"/>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234" name="Google Shape;234;p36"/>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p:cSld name="TITLE_AND_BODY 2">
    <p:spTree>
      <p:nvGrpSpPr>
        <p:cNvPr id="235" name="Shape 235"/>
        <p:cNvGrpSpPr/>
        <p:nvPr/>
      </p:nvGrpSpPr>
      <p:grpSpPr>
        <a:xfrm>
          <a:off x="0" y="0"/>
          <a:ext cx="0" cy="0"/>
          <a:chOff x="0" y="0"/>
          <a:chExt cx="0" cy="0"/>
        </a:xfrm>
      </p:grpSpPr>
      <p:sp>
        <p:nvSpPr>
          <p:cNvPr id="236" name="Google Shape;236;p37"/>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 name="Google Shape;237;p37"/>
          <p:cNvGrpSpPr/>
          <p:nvPr/>
        </p:nvGrpSpPr>
        <p:grpSpPr>
          <a:xfrm>
            <a:off x="1107036" y="1588427"/>
            <a:ext cx="994316" cy="61102"/>
            <a:chOff x="4580561" y="2589004"/>
            <a:chExt cx="1064464" cy="25200"/>
          </a:xfrm>
        </p:grpSpPr>
        <p:sp>
          <p:nvSpPr>
            <p:cNvPr id="238" name="Google Shape;238;p37"/>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7"/>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 name="Google Shape;240;p37"/>
          <p:cNvSpPr txBox="1"/>
          <p:nvPr>
            <p:ph type="title"/>
          </p:nvPr>
        </p:nvSpPr>
        <p:spPr>
          <a:xfrm>
            <a:off x="972600" y="1758200"/>
            <a:ext cx="10251600" cy="713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500"/>
              <a:buNone/>
              <a:defRPr sz="3500">
                <a:solidFill>
                  <a:schemeClr val="dk2"/>
                </a:solidFill>
              </a:defRPr>
            </a:lvl1pPr>
            <a:lvl2pPr lvl="1" algn="l">
              <a:lnSpc>
                <a:spcPct val="100000"/>
              </a:lnSpc>
              <a:spcBef>
                <a:spcPts val="0"/>
              </a:spcBef>
              <a:spcAft>
                <a:spcPts val="0"/>
              </a:spcAft>
              <a:buClr>
                <a:schemeClr val="dk2"/>
              </a:buClr>
              <a:buSzPts val="3500"/>
              <a:buNone/>
              <a:defRPr sz="3500">
                <a:solidFill>
                  <a:schemeClr val="dk2"/>
                </a:solidFill>
              </a:defRPr>
            </a:lvl2pPr>
            <a:lvl3pPr lvl="2" algn="l">
              <a:lnSpc>
                <a:spcPct val="100000"/>
              </a:lnSpc>
              <a:spcBef>
                <a:spcPts val="0"/>
              </a:spcBef>
              <a:spcAft>
                <a:spcPts val="0"/>
              </a:spcAft>
              <a:buClr>
                <a:schemeClr val="dk2"/>
              </a:buClr>
              <a:buSzPts val="3500"/>
              <a:buNone/>
              <a:defRPr sz="3500">
                <a:solidFill>
                  <a:schemeClr val="dk2"/>
                </a:solidFill>
              </a:defRPr>
            </a:lvl3pPr>
            <a:lvl4pPr lvl="3" algn="l">
              <a:lnSpc>
                <a:spcPct val="100000"/>
              </a:lnSpc>
              <a:spcBef>
                <a:spcPts val="0"/>
              </a:spcBef>
              <a:spcAft>
                <a:spcPts val="0"/>
              </a:spcAft>
              <a:buClr>
                <a:schemeClr val="dk2"/>
              </a:buClr>
              <a:buSzPts val="3500"/>
              <a:buNone/>
              <a:defRPr sz="3500">
                <a:solidFill>
                  <a:schemeClr val="dk2"/>
                </a:solidFill>
              </a:defRPr>
            </a:lvl4pPr>
            <a:lvl5pPr lvl="4" algn="l">
              <a:lnSpc>
                <a:spcPct val="100000"/>
              </a:lnSpc>
              <a:spcBef>
                <a:spcPts val="0"/>
              </a:spcBef>
              <a:spcAft>
                <a:spcPts val="0"/>
              </a:spcAft>
              <a:buClr>
                <a:schemeClr val="dk2"/>
              </a:buClr>
              <a:buSzPts val="3500"/>
              <a:buNone/>
              <a:defRPr sz="3500">
                <a:solidFill>
                  <a:schemeClr val="dk2"/>
                </a:solidFill>
              </a:defRPr>
            </a:lvl5pPr>
            <a:lvl6pPr lvl="5" algn="l">
              <a:lnSpc>
                <a:spcPct val="100000"/>
              </a:lnSpc>
              <a:spcBef>
                <a:spcPts val="0"/>
              </a:spcBef>
              <a:spcAft>
                <a:spcPts val="0"/>
              </a:spcAft>
              <a:buClr>
                <a:schemeClr val="dk2"/>
              </a:buClr>
              <a:buSzPts val="3500"/>
              <a:buNone/>
              <a:defRPr sz="3500">
                <a:solidFill>
                  <a:schemeClr val="dk2"/>
                </a:solidFill>
              </a:defRPr>
            </a:lvl6pPr>
            <a:lvl7pPr lvl="6" algn="l">
              <a:lnSpc>
                <a:spcPct val="100000"/>
              </a:lnSpc>
              <a:spcBef>
                <a:spcPts val="0"/>
              </a:spcBef>
              <a:spcAft>
                <a:spcPts val="0"/>
              </a:spcAft>
              <a:buClr>
                <a:schemeClr val="dk2"/>
              </a:buClr>
              <a:buSzPts val="3500"/>
              <a:buNone/>
              <a:defRPr sz="3500">
                <a:solidFill>
                  <a:schemeClr val="dk2"/>
                </a:solidFill>
              </a:defRPr>
            </a:lvl7pPr>
            <a:lvl8pPr lvl="7" algn="l">
              <a:lnSpc>
                <a:spcPct val="100000"/>
              </a:lnSpc>
              <a:spcBef>
                <a:spcPts val="0"/>
              </a:spcBef>
              <a:spcAft>
                <a:spcPts val="0"/>
              </a:spcAft>
              <a:buClr>
                <a:schemeClr val="dk2"/>
              </a:buClr>
              <a:buSzPts val="3500"/>
              <a:buNone/>
              <a:defRPr sz="3500">
                <a:solidFill>
                  <a:schemeClr val="dk2"/>
                </a:solidFill>
              </a:defRPr>
            </a:lvl8pPr>
            <a:lvl9pPr lvl="8" algn="l">
              <a:lnSpc>
                <a:spcPct val="100000"/>
              </a:lnSpc>
              <a:spcBef>
                <a:spcPts val="0"/>
              </a:spcBef>
              <a:spcAft>
                <a:spcPts val="0"/>
              </a:spcAft>
              <a:buClr>
                <a:schemeClr val="dk2"/>
              </a:buClr>
              <a:buSzPts val="3500"/>
              <a:buNone/>
              <a:defRPr sz="3500">
                <a:solidFill>
                  <a:schemeClr val="dk2"/>
                </a:solidFill>
              </a:defRPr>
            </a:lvl9pPr>
          </a:lstStyle>
          <a:p/>
        </p:txBody>
      </p:sp>
      <p:sp>
        <p:nvSpPr>
          <p:cNvPr id="241" name="Google Shape;241;p37"/>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2" name="Google Shape;242;p37"/>
          <p:cNvSpPr txBox="1"/>
          <p:nvPr>
            <p:ph idx="12" type="sldNum"/>
          </p:nvPr>
        </p:nvSpPr>
        <p:spPr>
          <a:xfrm>
            <a:off x="11381736" y="6333134"/>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7" name="Shape 247"/>
        <p:cNvGrpSpPr/>
        <p:nvPr/>
      </p:nvGrpSpPr>
      <p:grpSpPr>
        <a:xfrm>
          <a:off x="0" y="0"/>
          <a:ext cx="0" cy="0"/>
          <a:chOff x="0" y="0"/>
          <a:chExt cx="0" cy="0"/>
        </a:xfrm>
      </p:grpSpPr>
      <p:sp>
        <p:nvSpPr>
          <p:cNvPr id="248" name="Google Shape;248;p2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49" name="Shape 249"/>
        <p:cNvGrpSpPr/>
        <p:nvPr/>
      </p:nvGrpSpPr>
      <p:grpSpPr>
        <a:xfrm>
          <a:off x="0" y="0"/>
          <a:ext cx="0" cy="0"/>
          <a:chOff x="0" y="0"/>
          <a:chExt cx="0" cy="0"/>
        </a:xfrm>
      </p:grpSpPr>
      <p:sp>
        <p:nvSpPr>
          <p:cNvPr id="250" name="Google Shape;250;p26"/>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251" name="Google Shape;251;p2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2" name="Shape 252"/>
        <p:cNvGrpSpPr/>
        <p:nvPr/>
      </p:nvGrpSpPr>
      <p:grpSpPr>
        <a:xfrm>
          <a:off x="0" y="0"/>
          <a:ext cx="0" cy="0"/>
          <a:chOff x="0" y="0"/>
          <a:chExt cx="0" cy="0"/>
        </a:xfrm>
      </p:grpSpPr>
      <p:sp>
        <p:nvSpPr>
          <p:cNvPr id="253" name="Google Shape;253;p2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54" name="Google Shape;254;p2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55" name="Google Shape;255;p2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6" name="Shape 256"/>
        <p:cNvGrpSpPr/>
        <p:nvPr/>
      </p:nvGrpSpPr>
      <p:grpSpPr>
        <a:xfrm>
          <a:off x="0" y="0"/>
          <a:ext cx="0" cy="0"/>
          <a:chOff x="0" y="0"/>
          <a:chExt cx="0" cy="0"/>
        </a:xfrm>
      </p:grpSpPr>
      <p:sp>
        <p:nvSpPr>
          <p:cNvPr id="257" name="Google Shape;257;p3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258" name="Google Shape;258;p3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259" name="Google Shape;259;p3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60" name="Shape 260"/>
        <p:cNvGrpSpPr/>
        <p:nvPr/>
      </p:nvGrpSpPr>
      <p:grpSpPr>
        <a:xfrm>
          <a:off x="0" y="0"/>
          <a:ext cx="0" cy="0"/>
          <a:chOff x="0" y="0"/>
          <a:chExt cx="0" cy="0"/>
        </a:xfrm>
      </p:grpSpPr>
      <p:sp>
        <p:nvSpPr>
          <p:cNvPr id="261" name="Google Shape;261;p39"/>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62" name="Google Shape;262;p3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Inhalt" type="obj">
  <p:cSld name="OBJECT">
    <p:spTree>
      <p:nvGrpSpPr>
        <p:cNvPr id="15" name="Shape 15"/>
        <p:cNvGrpSpPr/>
        <p:nvPr/>
      </p:nvGrpSpPr>
      <p:grpSpPr>
        <a:xfrm>
          <a:off x="0" y="0"/>
          <a:ext cx="0" cy="0"/>
          <a:chOff x="0" y="0"/>
          <a:chExt cx="0" cy="0"/>
        </a:xfrm>
      </p:grpSpPr>
      <p:sp>
        <p:nvSpPr>
          <p:cNvPr id="16" name="Google Shape;1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3" name="Shape 263"/>
        <p:cNvGrpSpPr/>
        <p:nvPr/>
      </p:nvGrpSpPr>
      <p:grpSpPr>
        <a:xfrm>
          <a:off x="0" y="0"/>
          <a:ext cx="0" cy="0"/>
          <a:chOff x="0" y="0"/>
          <a:chExt cx="0" cy="0"/>
        </a:xfrm>
      </p:grpSpPr>
      <p:sp>
        <p:nvSpPr>
          <p:cNvPr id="264" name="Google Shape;264;p4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65" name="Google Shape;265;p40"/>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66" name="Google Shape;266;p40"/>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67" name="Google Shape;267;p4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8" name="Shape 268"/>
        <p:cNvGrpSpPr/>
        <p:nvPr/>
      </p:nvGrpSpPr>
      <p:grpSpPr>
        <a:xfrm>
          <a:off x="0" y="0"/>
          <a:ext cx="0" cy="0"/>
          <a:chOff x="0" y="0"/>
          <a:chExt cx="0" cy="0"/>
        </a:xfrm>
      </p:grpSpPr>
      <p:sp>
        <p:nvSpPr>
          <p:cNvPr id="269" name="Google Shape;269;p4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70" name="Google Shape;270;p4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71" name="Shape 271"/>
        <p:cNvGrpSpPr/>
        <p:nvPr/>
      </p:nvGrpSpPr>
      <p:grpSpPr>
        <a:xfrm>
          <a:off x="0" y="0"/>
          <a:ext cx="0" cy="0"/>
          <a:chOff x="0" y="0"/>
          <a:chExt cx="0" cy="0"/>
        </a:xfrm>
      </p:grpSpPr>
      <p:sp>
        <p:nvSpPr>
          <p:cNvPr id="272" name="Google Shape;272;p42"/>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273" name="Google Shape;273;p42"/>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74" name="Google Shape;274;p4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75" name="Shape 275"/>
        <p:cNvGrpSpPr/>
        <p:nvPr/>
      </p:nvGrpSpPr>
      <p:grpSpPr>
        <a:xfrm>
          <a:off x="0" y="0"/>
          <a:ext cx="0" cy="0"/>
          <a:chOff x="0" y="0"/>
          <a:chExt cx="0" cy="0"/>
        </a:xfrm>
      </p:grpSpPr>
      <p:sp>
        <p:nvSpPr>
          <p:cNvPr id="276" name="Google Shape;276;p4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3"/>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278" name="Google Shape;278;p43"/>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79" name="Google Shape;279;p43"/>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80" name="Google Shape;280;p4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81" name="Shape 281"/>
        <p:cNvGrpSpPr/>
        <p:nvPr/>
      </p:nvGrpSpPr>
      <p:grpSpPr>
        <a:xfrm>
          <a:off x="0" y="0"/>
          <a:ext cx="0" cy="0"/>
          <a:chOff x="0" y="0"/>
          <a:chExt cx="0" cy="0"/>
        </a:xfrm>
      </p:grpSpPr>
      <p:sp>
        <p:nvSpPr>
          <p:cNvPr id="282" name="Google Shape;282;p44"/>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283" name="Google Shape;283;p4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84" name="Shape 284"/>
        <p:cNvGrpSpPr/>
        <p:nvPr/>
      </p:nvGrpSpPr>
      <p:grpSpPr>
        <a:xfrm>
          <a:off x="0" y="0"/>
          <a:ext cx="0" cy="0"/>
          <a:chOff x="0" y="0"/>
          <a:chExt cx="0" cy="0"/>
        </a:xfrm>
      </p:grpSpPr>
      <p:sp>
        <p:nvSpPr>
          <p:cNvPr id="285" name="Google Shape;285;p45"/>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286" name="Google Shape;286;p45"/>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287" name="Google Shape;287;p4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p:cSld name="1">
    <p:spTree>
      <p:nvGrpSpPr>
        <p:cNvPr id="288" name="Shape 288"/>
        <p:cNvGrpSpPr/>
        <p:nvPr/>
      </p:nvGrpSpPr>
      <p:grpSpPr>
        <a:xfrm>
          <a:off x="0" y="0"/>
          <a:ext cx="0" cy="0"/>
          <a:chOff x="0" y="0"/>
          <a:chExt cx="0" cy="0"/>
        </a:xfrm>
      </p:grpSpPr>
      <p:sp>
        <p:nvSpPr>
          <p:cNvPr id="289" name="Google Shape;289;p46"/>
          <p:cNvSpPr txBox="1"/>
          <p:nvPr>
            <p:ph type="title"/>
          </p:nvPr>
        </p:nvSpPr>
        <p:spPr>
          <a:xfrm>
            <a:off x="610308" y="457200"/>
            <a:ext cx="10968900" cy="5250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rgbClr val="3F3F3F"/>
              </a:buClr>
              <a:buSzPts val="2200"/>
              <a:buFont typeface="Cabin"/>
              <a:buNone/>
              <a:defRPr b="0" i="0" sz="2200" u="none" cap="none" strike="noStrike">
                <a:solidFill>
                  <a:srgbClr val="3F3F3F"/>
                </a:solidFill>
                <a:latin typeface="Cabin"/>
                <a:ea typeface="Cabin"/>
                <a:cs typeface="Cabin"/>
                <a:sym typeface="Cabin"/>
              </a:defRPr>
            </a:lvl1pPr>
            <a:lvl2pPr lvl="1" algn="l">
              <a:lnSpc>
                <a:spcPct val="100000"/>
              </a:lnSpc>
              <a:spcBef>
                <a:spcPts val="0"/>
              </a:spcBef>
              <a:spcAft>
                <a:spcPts val="0"/>
              </a:spcAft>
              <a:buSzPts val="3700"/>
              <a:buNone/>
              <a:defRPr sz="1800"/>
            </a:lvl2pPr>
            <a:lvl3pPr lvl="2" algn="l">
              <a:lnSpc>
                <a:spcPct val="100000"/>
              </a:lnSpc>
              <a:spcBef>
                <a:spcPts val="0"/>
              </a:spcBef>
              <a:spcAft>
                <a:spcPts val="0"/>
              </a:spcAft>
              <a:buSzPts val="3700"/>
              <a:buNone/>
              <a:defRPr sz="1800"/>
            </a:lvl3pPr>
            <a:lvl4pPr lvl="3" algn="l">
              <a:lnSpc>
                <a:spcPct val="100000"/>
              </a:lnSpc>
              <a:spcBef>
                <a:spcPts val="0"/>
              </a:spcBef>
              <a:spcAft>
                <a:spcPts val="0"/>
              </a:spcAft>
              <a:buSzPts val="3700"/>
              <a:buNone/>
              <a:defRPr sz="1800"/>
            </a:lvl4pPr>
            <a:lvl5pPr lvl="4" algn="l">
              <a:lnSpc>
                <a:spcPct val="100000"/>
              </a:lnSpc>
              <a:spcBef>
                <a:spcPts val="0"/>
              </a:spcBef>
              <a:spcAft>
                <a:spcPts val="0"/>
              </a:spcAft>
              <a:buSzPts val="3700"/>
              <a:buNone/>
              <a:defRPr sz="1800"/>
            </a:lvl5pPr>
            <a:lvl6pPr lvl="5" algn="l">
              <a:lnSpc>
                <a:spcPct val="100000"/>
              </a:lnSpc>
              <a:spcBef>
                <a:spcPts val="0"/>
              </a:spcBef>
              <a:spcAft>
                <a:spcPts val="0"/>
              </a:spcAft>
              <a:buSzPts val="3700"/>
              <a:buNone/>
              <a:defRPr sz="1800"/>
            </a:lvl6pPr>
            <a:lvl7pPr lvl="6" algn="l">
              <a:lnSpc>
                <a:spcPct val="100000"/>
              </a:lnSpc>
              <a:spcBef>
                <a:spcPts val="0"/>
              </a:spcBef>
              <a:spcAft>
                <a:spcPts val="0"/>
              </a:spcAft>
              <a:buSzPts val="3700"/>
              <a:buNone/>
              <a:defRPr sz="1800"/>
            </a:lvl7pPr>
            <a:lvl8pPr lvl="7" algn="l">
              <a:lnSpc>
                <a:spcPct val="100000"/>
              </a:lnSpc>
              <a:spcBef>
                <a:spcPts val="0"/>
              </a:spcBef>
              <a:spcAft>
                <a:spcPts val="0"/>
              </a:spcAft>
              <a:buSzPts val="3700"/>
              <a:buNone/>
              <a:defRPr sz="1800"/>
            </a:lvl8pPr>
            <a:lvl9pPr lvl="8" algn="l">
              <a:lnSpc>
                <a:spcPct val="100000"/>
              </a:lnSpc>
              <a:spcBef>
                <a:spcPts val="0"/>
              </a:spcBef>
              <a:spcAft>
                <a:spcPts val="0"/>
              </a:spcAft>
              <a:buSzPts val="3700"/>
              <a:buNone/>
              <a:defRPr sz="1800"/>
            </a:lvl9pPr>
          </a:lstStyle>
          <a:p/>
        </p:txBody>
      </p:sp>
      <p:sp>
        <p:nvSpPr>
          <p:cNvPr id="290" name="Google Shape;290;p46"/>
          <p:cNvSpPr txBox="1"/>
          <p:nvPr>
            <p:ph idx="1" type="body"/>
          </p:nvPr>
        </p:nvSpPr>
        <p:spPr>
          <a:xfrm>
            <a:off x="610308" y="1816100"/>
            <a:ext cx="10968900" cy="4583100"/>
          </a:xfrm>
          <a:prstGeom prst="rect">
            <a:avLst/>
          </a:prstGeom>
          <a:noFill/>
          <a:ln>
            <a:noFill/>
          </a:ln>
        </p:spPr>
        <p:txBody>
          <a:bodyPr anchorCtr="0" anchor="t" bIns="0" lIns="0" spcFirstLastPara="1" rIns="0" wrap="square" tIns="0">
            <a:noAutofit/>
          </a:bodyPr>
          <a:lstStyle>
            <a:lvl1pPr indent="-323850" lvl="0" marL="457200" marR="0" algn="l">
              <a:lnSpc>
                <a:spcPct val="120000"/>
              </a:lnSpc>
              <a:spcBef>
                <a:spcPts val="600"/>
              </a:spcBef>
              <a:spcAft>
                <a:spcPts val="0"/>
              </a:spcAft>
              <a:buClr>
                <a:srgbClr val="184B75"/>
              </a:buClr>
              <a:buSzPts val="1500"/>
              <a:buFont typeface="Calibri"/>
              <a:buChar char="​"/>
              <a:defRPr b="0" i="1" sz="1500" u="none" cap="none" strike="noStrike">
                <a:solidFill>
                  <a:srgbClr val="184B75"/>
                </a:solidFill>
                <a:latin typeface="Cabin"/>
                <a:ea typeface="Cabin"/>
                <a:cs typeface="Cabin"/>
                <a:sym typeface="Cabin"/>
              </a:defRPr>
            </a:lvl1pPr>
            <a:lvl2pPr indent="-323850" lvl="1" marL="914400" marR="0" algn="l">
              <a:lnSpc>
                <a:spcPct val="100000"/>
              </a:lnSpc>
              <a:spcBef>
                <a:spcPts val="1200"/>
              </a:spcBef>
              <a:spcAft>
                <a:spcPts val="0"/>
              </a:spcAft>
              <a:buClr>
                <a:schemeClr val="dk2"/>
              </a:buClr>
              <a:buSzPts val="1500"/>
              <a:buFont typeface="Calibri"/>
              <a:buChar char="​"/>
              <a:defRPr b="0" i="1" sz="1500" u="none" cap="none" strike="noStrike">
                <a:solidFill>
                  <a:schemeClr val="dk2"/>
                </a:solidFill>
                <a:latin typeface="Cabin"/>
                <a:ea typeface="Cabin"/>
                <a:cs typeface="Cabin"/>
                <a:sym typeface="Cabin"/>
              </a:defRPr>
            </a:lvl2pPr>
            <a:lvl3pPr indent="-298450" lvl="2" marL="1371600" marR="0" algn="l">
              <a:lnSpc>
                <a:spcPct val="120000"/>
              </a:lnSpc>
              <a:spcBef>
                <a:spcPts val="600"/>
              </a:spcBef>
              <a:spcAft>
                <a:spcPts val="0"/>
              </a:spcAft>
              <a:buClr>
                <a:schemeClr val="dk2"/>
              </a:buClr>
              <a:buSzPts val="1100"/>
              <a:buFont typeface="Calibri"/>
              <a:buChar char="​"/>
              <a:defRPr b="0" i="0" sz="1100" u="none" cap="none" strike="noStrike">
                <a:solidFill>
                  <a:schemeClr val="dk2"/>
                </a:solidFill>
                <a:latin typeface="Cabin"/>
                <a:ea typeface="Cabin"/>
                <a:cs typeface="Cabin"/>
                <a:sym typeface="Cabin"/>
              </a:defRPr>
            </a:lvl3pPr>
            <a:lvl4pPr indent="-298450" lvl="3" marL="1828800" marR="0" algn="l">
              <a:lnSpc>
                <a:spcPct val="110000"/>
              </a:lnSpc>
              <a:spcBef>
                <a:spcPts val="600"/>
              </a:spcBef>
              <a:spcAft>
                <a:spcPts val="0"/>
              </a:spcAft>
              <a:buClr>
                <a:schemeClr val="accent2"/>
              </a:buClr>
              <a:buSzPts val="1100"/>
              <a:buFont typeface="Calibri"/>
              <a:buChar char="​"/>
              <a:defRPr b="0" i="1" sz="1100" u="none" cap="none" strike="noStrike">
                <a:solidFill>
                  <a:schemeClr val="accent2"/>
                </a:solidFill>
                <a:latin typeface="Cabin"/>
                <a:ea typeface="Cabin"/>
                <a:cs typeface="Cabin"/>
                <a:sym typeface="Cabin"/>
              </a:defRPr>
            </a:lvl4pPr>
            <a:lvl5pPr indent="-273050" lvl="4" marL="2286000" marR="0" algn="l">
              <a:lnSpc>
                <a:spcPct val="150000"/>
              </a:lnSpc>
              <a:spcBef>
                <a:spcPts val="2100"/>
              </a:spcBef>
              <a:spcAft>
                <a:spcPts val="0"/>
              </a:spcAft>
              <a:buClr>
                <a:schemeClr val="dk2"/>
              </a:buClr>
              <a:buSzPts val="700"/>
              <a:buFont typeface="Calibri"/>
              <a:buChar char="​"/>
              <a:defRPr b="0" i="0" sz="700" u="none" cap="none" strike="noStrike">
                <a:solidFill>
                  <a:schemeClr val="dk2"/>
                </a:solidFill>
                <a:latin typeface="Cabin"/>
                <a:ea typeface="Cabin"/>
                <a:cs typeface="Cabin"/>
                <a:sym typeface="Cabin"/>
              </a:defRPr>
            </a:lvl5pPr>
            <a:lvl6pPr indent="-355600" lvl="5" marL="2743200" marR="0" algn="l">
              <a:lnSpc>
                <a:spcPct val="115000"/>
              </a:lnSpc>
              <a:spcBef>
                <a:spcPts val="21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15000"/>
              </a:lnSpc>
              <a:spcBef>
                <a:spcPts val="21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15000"/>
              </a:lnSpc>
              <a:spcBef>
                <a:spcPts val="21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15000"/>
              </a:lnSpc>
              <a:spcBef>
                <a:spcPts val="2100"/>
              </a:spcBef>
              <a:spcAft>
                <a:spcPts val="210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291" name="Google Shape;291;p46"/>
          <p:cNvSpPr txBox="1"/>
          <p:nvPr>
            <p:ph idx="2" type="body"/>
          </p:nvPr>
        </p:nvSpPr>
        <p:spPr>
          <a:xfrm>
            <a:off x="612773" y="1134598"/>
            <a:ext cx="10969500" cy="536400"/>
          </a:xfrm>
          <a:prstGeom prst="rect">
            <a:avLst/>
          </a:prstGeom>
          <a:noFill/>
          <a:ln>
            <a:noFill/>
          </a:ln>
        </p:spPr>
        <p:txBody>
          <a:bodyPr anchorCtr="0" anchor="t" bIns="0" lIns="0" spcFirstLastPara="1" rIns="0" wrap="square" tIns="0">
            <a:noAutofit/>
          </a:bodyPr>
          <a:lstStyle>
            <a:lvl1pPr indent="-228600" lvl="0" marL="457200" marR="0" algn="l">
              <a:lnSpc>
                <a:spcPct val="120000"/>
              </a:lnSpc>
              <a:spcBef>
                <a:spcPts val="600"/>
              </a:spcBef>
              <a:spcAft>
                <a:spcPts val="0"/>
              </a:spcAft>
              <a:buClr>
                <a:schemeClr val="accent6"/>
              </a:buClr>
              <a:buSzPts val="1500"/>
              <a:buFont typeface="Calibri"/>
              <a:buNone/>
              <a:defRPr b="0" i="1" sz="1500" u="none" cap="none" strike="noStrike">
                <a:solidFill>
                  <a:schemeClr val="accent6"/>
                </a:solidFill>
                <a:latin typeface="Cabin"/>
                <a:ea typeface="Cabin"/>
                <a:cs typeface="Cabin"/>
                <a:sym typeface="Cabin"/>
              </a:defRPr>
            </a:lvl1pPr>
            <a:lvl2pPr indent="-228600" lvl="1" marL="914400" marR="0" algn="l">
              <a:lnSpc>
                <a:spcPct val="100000"/>
              </a:lnSpc>
              <a:spcBef>
                <a:spcPts val="1200"/>
              </a:spcBef>
              <a:spcAft>
                <a:spcPts val="0"/>
              </a:spcAft>
              <a:buClr>
                <a:schemeClr val="dk2"/>
              </a:buClr>
              <a:buSzPts val="2000"/>
              <a:buFont typeface="Calibri"/>
              <a:buNone/>
              <a:defRPr b="1" i="1" sz="2000" u="none" cap="none" strike="noStrike">
                <a:solidFill>
                  <a:schemeClr val="dk2"/>
                </a:solidFill>
                <a:latin typeface="Cabin"/>
                <a:ea typeface="Cabin"/>
                <a:cs typeface="Cabin"/>
                <a:sym typeface="Cabin"/>
              </a:defRPr>
            </a:lvl2pPr>
            <a:lvl3pPr indent="-228600" lvl="2" marL="1371600" marR="0" algn="l">
              <a:lnSpc>
                <a:spcPct val="120000"/>
              </a:lnSpc>
              <a:spcBef>
                <a:spcPts val="600"/>
              </a:spcBef>
              <a:spcAft>
                <a:spcPts val="0"/>
              </a:spcAft>
              <a:buClr>
                <a:schemeClr val="dk2"/>
              </a:buClr>
              <a:buSzPts val="1800"/>
              <a:buFont typeface="Calibri"/>
              <a:buNone/>
              <a:defRPr b="1" i="0" sz="1800" u="none" cap="none" strike="noStrike">
                <a:solidFill>
                  <a:schemeClr val="dk2"/>
                </a:solidFill>
                <a:latin typeface="Cabin"/>
                <a:ea typeface="Cabin"/>
                <a:cs typeface="Cabin"/>
                <a:sym typeface="Cabin"/>
              </a:defRPr>
            </a:lvl3pPr>
            <a:lvl4pPr indent="-228600" lvl="3" marL="1828800" marR="0" algn="l">
              <a:lnSpc>
                <a:spcPct val="110000"/>
              </a:lnSpc>
              <a:spcBef>
                <a:spcPts val="600"/>
              </a:spcBef>
              <a:spcAft>
                <a:spcPts val="0"/>
              </a:spcAft>
              <a:buClr>
                <a:schemeClr val="accent2"/>
              </a:buClr>
              <a:buSzPts val="1600"/>
              <a:buFont typeface="Calibri"/>
              <a:buNone/>
              <a:defRPr b="1" i="1" sz="1600" u="none" cap="none" strike="noStrike">
                <a:solidFill>
                  <a:schemeClr val="accent2"/>
                </a:solidFill>
                <a:latin typeface="Cabin"/>
                <a:ea typeface="Cabin"/>
                <a:cs typeface="Cabin"/>
                <a:sym typeface="Cabin"/>
              </a:defRPr>
            </a:lvl4pPr>
            <a:lvl5pPr indent="-228600" lvl="4" marL="2286000" marR="0" algn="l">
              <a:lnSpc>
                <a:spcPct val="150000"/>
              </a:lnSpc>
              <a:spcBef>
                <a:spcPts val="2100"/>
              </a:spcBef>
              <a:spcAft>
                <a:spcPts val="0"/>
              </a:spcAft>
              <a:buClr>
                <a:schemeClr val="dk2"/>
              </a:buClr>
              <a:buSzPts val="1600"/>
              <a:buFont typeface="Calibri"/>
              <a:buNone/>
              <a:defRPr b="1" i="0" sz="1600" u="none" cap="none" strike="noStrike">
                <a:solidFill>
                  <a:schemeClr val="dk2"/>
                </a:solidFill>
                <a:latin typeface="Cabin"/>
                <a:ea typeface="Cabin"/>
                <a:cs typeface="Cabin"/>
                <a:sym typeface="Cabin"/>
              </a:defRPr>
            </a:lvl5pPr>
            <a:lvl6pPr indent="-228600" lvl="5" marL="2743200" marR="0" algn="l">
              <a:lnSpc>
                <a:spcPct val="115000"/>
              </a:lnSpc>
              <a:spcBef>
                <a:spcPts val="2100"/>
              </a:spcBef>
              <a:spcAft>
                <a:spcPts val="0"/>
              </a:spcAft>
              <a:buClr>
                <a:schemeClr val="dk1"/>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algn="l">
              <a:lnSpc>
                <a:spcPct val="115000"/>
              </a:lnSpc>
              <a:spcBef>
                <a:spcPts val="2100"/>
              </a:spcBef>
              <a:spcAft>
                <a:spcPts val="0"/>
              </a:spcAft>
              <a:buClr>
                <a:schemeClr val="dk1"/>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algn="l">
              <a:lnSpc>
                <a:spcPct val="115000"/>
              </a:lnSpc>
              <a:spcBef>
                <a:spcPts val="2100"/>
              </a:spcBef>
              <a:spcAft>
                <a:spcPts val="0"/>
              </a:spcAft>
              <a:buClr>
                <a:schemeClr val="dk1"/>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algn="l">
              <a:lnSpc>
                <a:spcPct val="115000"/>
              </a:lnSpc>
              <a:spcBef>
                <a:spcPts val="2100"/>
              </a:spcBef>
              <a:spcAft>
                <a:spcPts val="2100"/>
              </a:spcAft>
              <a:buClr>
                <a:schemeClr val="dk1"/>
              </a:buClr>
              <a:buSzPts val="1600"/>
              <a:buFont typeface="Arial"/>
              <a:buNone/>
              <a:defRPr b="1" i="0" sz="1600" u="none" cap="none" strike="noStrike">
                <a:solidFill>
                  <a:schemeClr val="dk1"/>
                </a:solidFill>
                <a:latin typeface="Cabin"/>
                <a:ea typeface="Cabin"/>
                <a:cs typeface="Cabin"/>
                <a:sym typeface="Cabin"/>
              </a:defRPr>
            </a:lvl9pPr>
          </a:lstStyle>
          <a:p/>
        </p:txBody>
      </p:sp>
      <p:grpSp>
        <p:nvGrpSpPr>
          <p:cNvPr id="292" name="Google Shape;292;p46"/>
          <p:cNvGrpSpPr/>
          <p:nvPr/>
        </p:nvGrpSpPr>
        <p:grpSpPr>
          <a:xfrm>
            <a:off x="-201759" y="-141189"/>
            <a:ext cx="12586278" cy="7136550"/>
            <a:chOff x="-151322" y="-141189"/>
            <a:chExt cx="9439944" cy="7136550"/>
          </a:xfrm>
        </p:grpSpPr>
        <p:grpSp>
          <p:nvGrpSpPr>
            <p:cNvPr id="293" name="Google Shape;293;p46"/>
            <p:cNvGrpSpPr/>
            <p:nvPr/>
          </p:nvGrpSpPr>
          <p:grpSpPr>
            <a:xfrm>
              <a:off x="457731" y="6873224"/>
              <a:ext cx="8226688" cy="122137"/>
              <a:chOff x="457731" y="6582508"/>
              <a:chExt cx="8226688" cy="486600"/>
            </a:xfrm>
          </p:grpSpPr>
          <p:cxnSp>
            <p:nvCxnSpPr>
              <p:cNvPr id="294" name="Google Shape;294;p46"/>
              <p:cNvCxnSpPr/>
              <p:nvPr/>
            </p:nvCxnSpPr>
            <p:spPr>
              <a:xfrm>
                <a:off x="457731"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95" name="Google Shape;295;p46"/>
              <p:cNvCxnSpPr/>
              <p:nvPr/>
            </p:nvCxnSpPr>
            <p:spPr>
              <a:xfrm>
                <a:off x="8684419" y="6582508"/>
                <a:ext cx="0" cy="486600"/>
              </a:xfrm>
              <a:prstGeom prst="straightConnector1">
                <a:avLst/>
              </a:prstGeom>
              <a:noFill/>
              <a:ln cap="flat" cmpd="sng" w="9525">
                <a:solidFill>
                  <a:schemeClr val="dk1"/>
                </a:solidFill>
                <a:prstDash val="dot"/>
                <a:round/>
                <a:headEnd len="sm" w="sm" type="none"/>
                <a:tailEnd len="sm" w="sm" type="none"/>
              </a:ln>
            </p:spPr>
          </p:cxnSp>
          <p:grpSp>
            <p:nvGrpSpPr>
              <p:cNvPr id="296" name="Google Shape;296;p46"/>
              <p:cNvGrpSpPr/>
              <p:nvPr/>
            </p:nvGrpSpPr>
            <p:grpSpPr>
              <a:xfrm>
                <a:off x="7986158" y="6582508"/>
                <a:ext cx="152400" cy="486600"/>
                <a:chOff x="7983415" y="6582508"/>
                <a:chExt cx="152400" cy="486600"/>
              </a:xfrm>
            </p:grpSpPr>
            <p:cxnSp>
              <p:nvCxnSpPr>
                <p:cNvPr id="297" name="Google Shape;297;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298" name="Google Shape;298;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299" name="Google Shape;299;p46"/>
              <p:cNvGrpSpPr/>
              <p:nvPr/>
            </p:nvGrpSpPr>
            <p:grpSpPr>
              <a:xfrm>
                <a:off x="7287901" y="6582508"/>
                <a:ext cx="152400" cy="486600"/>
                <a:chOff x="7983415" y="6582508"/>
                <a:chExt cx="152400" cy="486600"/>
              </a:xfrm>
            </p:grpSpPr>
            <p:cxnSp>
              <p:nvCxnSpPr>
                <p:cNvPr id="300" name="Google Shape;300;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01" name="Google Shape;301;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02" name="Google Shape;302;p46"/>
              <p:cNvGrpSpPr/>
              <p:nvPr/>
            </p:nvGrpSpPr>
            <p:grpSpPr>
              <a:xfrm>
                <a:off x="6589644" y="6582508"/>
                <a:ext cx="152400" cy="486600"/>
                <a:chOff x="7983415" y="6582508"/>
                <a:chExt cx="152400" cy="486600"/>
              </a:xfrm>
            </p:grpSpPr>
            <p:cxnSp>
              <p:nvCxnSpPr>
                <p:cNvPr id="303" name="Google Shape;303;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04" name="Google Shape;304;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05" name="Google Shape;305;p46"/>
              <p:cNvGrpSpPr/>
              <p:nvPr/>
            </p:nvGrpSpPr>
            <p:grpSpPr>
              <a:xfrm>
                <a:off x="5891387" y="6582508"/>
                <a:ext cx="152400" cy="486600"/>
                <a:chOff x="7983415" y="6582508"/>
                <a:chExt cx="152400" cy="486600"/>
              </a:xfrm>
            </p:grpSpPr>
            <p:cxnSp>
              <p:nvCxnSpPr>
                <p:cNvPr id="306" name="Google Shape;306;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07" name="Google Shape;307;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08" name="Google Shape;308;p46"/>
              <p:cNvGrpSpPr/>
              <p:nvPr/>
            </p:nvGrpSpPr>
            <p:grpSpPr>
              <a:xfrm>
                <a:off x="5193130" y="6582508"/>
                <a:ext cx="152400" cy="486600"/>
                <a:chOff x="7983415" y="6582508"/>
                <a:chExt cx="152400" cy="486600"/>
              </a:xfrm>
            </p:grpSpPr>
            <p:cxnSp>
              <p:nvCxnSpPr>
                <p:cNvPr id="309" name="Google Shape;309;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10" name="Google Shape;310;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11" name="Google Shape;311;p46"/>
              <p:cNvGrpSpPr/>
              <p:nvPr/>
            </p:nvGrpSpPr>
            <p:grpSpPr>
              <a:xfrm>
                <a:off x="4494873" y="6582508"/>
                <a:ext cx="152400" cy="486600"/>
                <a:chOff x="7983415" y="6582508"/>
                <a:chExt cx="152400" cy="486600"/>
              </a:xfrm>
            </p:grpSpPr>
            <p:cxnSp>
              <p:nvCxnSpPr>
                <p:cNvPr id="312" name="Google Shape;312;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13" name="Google Shape;313;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14" name="Google Shape;314;p46"/>
              <p:cNvGrpSpPr/>
              <p:nvPr/>
            </p:nvGrpSpPr>
            <p:grpSpPr>
              <a:xfrm>
                <a:off x="3796616" y="6582508"/>
                <a:ext cx="152400" cy="486600"/>
                <a:chOff x="7983415" y="6582508"/>
                <a:chExt cx="152400" cy="486600"/>
              </a:xfrm>
            </p:grpSpPr>
            <p:cxnSp>
              <p:nvCxnSpPr>
                <p:cNvPr id="315" name="Google Shape;315;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16" name="Google Shape;316;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17" name="Google Shape;317;p46"/>
              <p:cNvGrpSpPr/>
              <p:nvPr/>
            </p:nvGrpSpPr>
            <p:grpSpPr>
              <a:xfrm>
                <a:off x="3098359" y="6582508"/>
                <a:ext cx="152400" cy="486600"/>
                <a:chOff x="7983415" y="6582508"/>
                <a:chExt cx="152400" cy="486600"/>
              </a:xfrm>
            </p:grpSpPr>
            <p:cxnSp>
              <p:nvCxnSpPr>
                <p:cNvPr id="318" name="Google Shape;318;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19" name="Google Shape;319;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20" name="Google Shape;320;p46"/>
              <p:cNvGrpSpPr/>
              <p:nvPr/>
            </p:nvGrpSpPr>
            <p:grpSpPr>
              <a:xfrm>
                <a:off x="2400102" y="6582508"/>
                <a:ext cx="152400" cy="486600"/>
                <a:chOff x="7983415" y="6582508"/>
                <a:chExt cx="152400" cy="486600"/>
              </a:xfrm>
            </p:grpSpPr>
            <p:cxnSp>
              <p:nvCxnSpPr>
                <p:cNvPr id="321" name="Google Shape;321;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22" name="Google Shape;322;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23" name="Google Shape;323;p46"/>
              <p:cNvGrpSpPr/>
              <p:nvPr/>
            </p:nvGrpSpPr>
            <p:grpSpPr>
              <a:xfrm>
                <a:off x="1701845" y="6582508"/>
                <a:ext cx="152400" cy="486600"/>
                <a:chOff x="7983415" y="6582508"/>
                <a:chExt cx="152400" cy="486600"/>
              </a:xfrm>
            </p:grpSpPr>
            <p:cxnSp>
              <p:nvCxnSpPr>
                <p:cNvPr id="324" name="Google Shape;324;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25" name="Google Shape;325;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26" name="Google Shape;326;p46"/>
              <p:cNvGrpSpPr/>
              <p:nvPr/>
            </p:nvGrpSpPr>
            <p:grpSpPr>
              <a:xfrm>
                <a:off x="1003588" y="6582508"/>
                <a:ext cx="152400" cy="486600"/>
                <a:chOff x="7983415" y="6582508"/>
                <a:chExt cx="152400" cy="486600"/>
              </a:xfrm>
            </p:grpSpPr>
            <p:cxnSp>
              <p:nvCxnSpPr>
                <p:cNvPr id="327" name="Google Shape;327;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28" name="Google Shape;328;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grpSp>
          <p:nvGrpSpPr>
            <p:cNvPr id="329" name="Google Shape;329;p46"/>
            <p:cNvGrpSpPr/>
            <p:nvPr/>
          </p:nvGrpSpPr>
          <p:grpSpPr>
            <a:xfrm>
              <a:off x="-151322" y="392956"/>
              <a:ext cx="122137" cy="6067305"/>
              <a:chOff x="-238872" y="392956"/>
              <a:chExt cx="122137" cy="6067305"/>
            </a:xfrm>
          </p:grpSpPr>
          <p:cxnSp>
            <p:nvCxnSpPr>
              <p:cNvPr id="330" name="Google Shape;330;p46"/>
              <p:cNvCxnSpPr/>
              <p:nvPr/>
            </p:nvCxnSpPr>
            <p:spPr>
              <a:xfrm>
                <a:off x="-177809" y="392956"/>
                <a:ext cx="0" cy="122100"/>
              </a:xfrm>
              <a:prstGeom prst="straightConnector1">
                <a:avLst/>
              </a:prstGeom>
              <a:noFill/>
              <a:ln cap="flat" cmpd="sng" w="9525">
                <a:solidFill>
                  <a:schemeClr val="dk1"/>
                </a:solidFill>
                <a:prstDash val="dot"/>
                <a:round/>
                <a:headEnd len="sm" w="sm" type="none"/>
                <a:tailEnd len="sm" w="sm" type="none"/>
              </a:ln>
            </p:spPr>
          </p:cxnSp>
          <p:grpSp>
            <p:nvGrpSpPr>
              <p:cNvPr id="331" name="Google Shape;331;p46"/>
              <p:cNvGrpSpPr/>
              <p:nvPr/>
            </p:nvGrpSpPr>
            <p:grpSpPr>
              <a:xfrm rot="5400000">
                <a:off x="-254004" y="5940698"/>
                <a:ext cx="152400" cy="122137"/>
                <a:chOff x="7983415" y="6582508"/>
                <a:chExt cx="152400" cy="486600"/>
              </a:xfrm>
            </p:grpSpPr>
            <p:cxnSp>
              <p:nvCxnSpPr>
                <p:cNvPr id="332" name="Google Shape;332;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33" name="Google Shape;333;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34" name="Google Shape;334;p46"/>
              <p:cNvGrpSpPr/>
              <p:nvPr/>
            </p:nvGrpSpPr>
            <p:grpSpPr>
              <a:xfrm rot="5400000">
                <a:off x="-254004" y="5467056"/>
                <a:ext cx="152400" cy="122137"/>
                <a:chOff x="7983415" y="6582508"/>
                <a:chExt cx="152400" cy="486600"/>
              </a:xfrm>
            </p:grpSpPr>
            <p:cxnSp>
              <p:nvCxnSpPr>
                <p:cNvPr id="335" name="Google Shape;335;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36" name="Google Shape;336;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37" name="Google Shape;337;p46"/>
              <p:cNvGrpSpPr/>
              <p:nvPr/>
            </p:nvGrpSpPr>
            <p:grpSpPr>
              <a:xfrm rot="5400000">
                <a:off x="-254004" y="4993414"/>
                <a:ext cx="152400" cy="122137"/>
                <a:chOff x="7983415" y="6582508"/>
                <a:chExt cx="152400" cy="486600"/>
              </a:xfrm>
            </p:grpSpPr>
            <p:cxnSp>
              <p:nvCxnSpPr>
                <p:cNvPr id="338" name="Google Shape;338;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39" name="Google Shape;339;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40" name="Google Shape;340;p46"/>
              <p:cNvGrpSpPr/>
              <p:nvPr/>
            </p:nvGrpSpPr>
            <p:grpSpPr>
              <a:xfrm rot="5400000">
                <a:off x="-254004" y="4519772"/>
                <a:ext cx="152400" cy="122137"/>
                <a:chOff x="7983415" y="6582508"/>
                <a:chExt cx="152400" cy="486600"/>
              </a:xfrm>
            </p:grpSpPr>
            <p:cxnSp>
              <p:nvCxnSpPr>
                <p:cNvPr id="341" name="Google Shape;341;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42" name="Google Shape;342;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43" name="Google Shape;343;p46"/>
              <p:cNvGrpSpPr/>
              <p:nvPr/>
            </p:nvGrpSpPr>
            <p:grpSpPr>
              <a:xfrm rot="5400000">
                <a:off x="-254004" y="4046130"/>
                <a:ext cx="152400" cy="122137"/>
                <a:chOff x="7983415" y="6582508"/>
                <a:chExt cx="152400" cy="486600"/>
              </a:xfrm>
            </p:grpSpPr>
            <p:cxnSp>
              <p:nvCxnSpPr>
                <p:cNvPr id="344" name="Google Shape;344;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45" name="Google Shape;345;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46" name="Google Shape;346;p46"/>
              <p:cNvGrpSpPr/>
              <p:nvPr/>
            </p:nvGrpSpPr>
            <p:grpSpPr>
              <a:xfrm rot="5400000">
                <a:off x="-254004" y="3572488"/>
                <a:ext cx="152400" cy="122137"/>
                <a:chOff x="7983415" y="6582508"/>
                <a:chExt cx="152400" cy="486600"/>
              </a:xfrm>
            </p:grpSpPr>
            <p:cxnSp>
              <p:nvCxnSpPr>
                <p:cNvPr id="347" name="Google Shape;347;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48" name="Google Shape;348;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49" name="Google Shape;349;p46"/>
              <p:cNvGrpSpPr/>
              <p:nvPr/>
            </p:nvGrpSpPr>
            <p:grpSpPr>
              <a:xfrm rot="5400000">
                <a:off x="-254004" y="3098846"/>
                <a:ext cx="152400" cy="122137"/>
                <a:chOff x="7983415" y="6582508"/>
                <a:chExt cx="152400" cy="486600"/>
              </a:xfrm>
            </p:grpSpPr>
            <p:cxnSp>
              <p:nvCxnSpPr>
                <p:cNvPr id="350" name="Google Shape;350;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51" name="Google Shape;351;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52" name="Google Shape;352;p46"/>
              <p:cNvGrpSpPr/>
              <p:nvPr/>
            </p:nvGrpSpPr>
            <p:grpSpPr>
              <a:xfrm rot="5400000">
                <a:off x="-254004" y="2625204"/>
                <a:ext cx="152400" cy="122137"/>
                <a:chOff x="7983415" y="6582508"/>
                <a:chExt cx="152400" cy="486600"/>
              </a:xfrm>
            </p:grpSpPr>
            <p:cxnSp>
              <p:nvCxnSpPr>
                <p:cNvPr id="353" name="Google Shape;353;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54" name="Google Shape;354;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55" name="Google Shape;355;p46"/>
              <p:cNvGrpSpPr/>
              <p:nvPr/>
            </p:nvGrpSpPr>
            <p:grpSpPr>
              <a:xfrm rot="5400000">
                <a:off x="-254004" y="2151562"/>
                <a:ext cx="152400" cy="122137"/>
                <a:chOff x="7983415" y="6582508"/>
                <a:chExt cx="152400" cy="486600"/>
              </a:xfrm>
            </p:grpSpPr>
            <p:cxnSp>
              <p:nvCxnSpPr>
                <p:cNvPr id="356" name="Google Shape;356;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57" name="Google Shape;357;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58" name="Google Shape;358;p46"/>
              <p:cNvGrpSpPr/>
              <p:nvPr/>
            </p:nvGrpSpPr>
            <p:grpSpPr>
              <a:xfrm rot="5400000">
                <a:off x="-254004" y="1677920"/>
                <a:ext cx="152400" cy="122137"/>
                <a:chOff x="7983415" y="6582508"/>
                <a:chExt cx="152400" cy="486600"/>
              </a:xfrm>
            </p:grpSpPr>
            <p:cxnSp>
              <p:nvCxnSpPr>
                <p:cNvPr id="359" name="Google Shape;359;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60" name="Google Shape;360;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61" name="Google Shape;361;p46"/>
              <p:cNvGrpSpPr/>
              <p:nvPr/>
            </p:nvGrpSpPr>
            <p:grpSpPr>
              <a:xfrm rot="5400000">
                <a:off x="-254004" y="997329"/>
                <a:ext cx="152400" cy="122137"/>
                <a:chOff x="7983415" y="6582508"/>
                <a:chExt cx="152400" cy="486600"/>
              </a:xfrm>
            </p:grpSpPr>
            <p:cxnSp>
              <p:nvCxnSpPr>
                <p:cNvPr id="362" name="Google Shape;362;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63" name="Google Shape;363;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cxnSp>
            <p:nvCxnSpPr>
              <p:cNvPr id="364" name="Google Shape;364;p46"/>
              <p:cNvCxnSpPr/>
              <p:nvPr/>
            </p:nvCxnSpPr>
            <p:spPr>
              <a:xfrm>
                <a:off x="-177809" y="6338161"/>
                <a:ext cx="0" cy="122100"/>
              </a:xfrm>
              <a:prstGeom prst="straightConnector1">
                <a:avLst/>
              </a:prstGeom>
              <a:noFill/>
              <a:ln cap="flat" cmpd="sng" w="9525">
                <a:solidFill>
                  <a:schemeClr val="dk1"/>
                </a:solidFill>
                <a:prstDash val="dot"/>
                <a:round/>
                <a:headEnd len="sm" w="sm" type="none"/>
                <a:tailEnd len="sm" w="sm" type="none"/>
              </a:ln>
            </p:spPr>
          </p:cxnSp>
        </p:grpSp>
        <p:grpSp>
          <p:nvGrpSpPr>
            <p:cNvPr id="365" name="Google Shape;365;p46"/>
            <p:cNvGrpSpPr/>
            <p:nvPr/>
          </p:nvGrpSpPr>
          <p:grpSpPr>
            <a:xfrm>
              <a:off x="9166485" y="392956"/>
              <a:ext cx="122137" cy="6067305"/>
              <a:chOff x="-238872" y="392956"/>
              <a:chExt cx="122137" cy="6067305"/>
            </a:xfrm>
          </p:grpSpPr>
          <p:cxnSp>
            <p:nvCxnSpPr>
              <p:cNvPr id="366" name="Google Shape;366;p46"/>
              <p:cNvCxnSpPr/>
              <p:nvPr/>
            </p:nvCxnSpPr>
            <p:spPr>
              <a:xfrm>
                <a:off x="-177809" y="392956"/>
                <a:ext cx="0" cy="122100"/>
              </a:xfrm>
              <a:prstGeom prst="straightConnector1">
                <a:avLst/>
              </a:prstGeom>
              <a:noFill/>
              <a:ln cap="flat" cmpd="sng" w="9525">
                <a:solidFill>
                  <a:schemeClr val="dk1"/>
                </a:solidFill>
                <a:prstDash val="dot"/>
                <a:round/>
                <a:headEnd len="sm" w="sm" type="none"/>
                <a:tailEnd len="sm" w="sm" type="none"/>
              </a:ln>
            </p:spPr>
          </p:cxnSp>
          <p:grpSp>
            <p:nvGrpSpPr>
              <p:cNvPr id="367" name="Google Shape;367;p46"/>
              <p:cNvGrpSpPr/>
              <p:nvPr/>
            </p:nvGrpSpPr>
            <p:grpSpPr>
              <a:xfrm rot="5400000">
                <a:off x="-254004" y="5940698"/>
                <a:ext cx="152400" cy="122137"/>
                <a:chOff x="7983415" y="6582508"/>
                <a:chExt cx="152400" cy="486600"/>
              </a:xfrm>
            </p:grpSpPr>
            <p:cxnSp>
              <p:nvCxnSpPr>
                <p:cNvPr id="368" name="Google Shape;368;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69" name="Google Shape;369;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70" name="Google Shape;370;p46"/>
              <p:cNvGrpSpPr/>
              <p:nvPr/>
            </p:nvGrpSpPr>
            <p:grpSpPr>
              <a:xfrm rot="5400000">
                <a:off x="-254004" y="5467056"/>
                <a:ext cx="152400" cy="122137"/>
                <a:chOff x="7983415" y="6582508"/>
                <a:chExt cx="152400" cy="486600"/>
              </a:xfrm>
            </p:grpSpPr>
            <p:cxnSp>
              <p:nvCxnSpPr>
                <p:cNvPr id="371" name="Google Shape;371;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72" name="Google Shape;372;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73" name="Google Shape;373;p46"/>
              <p:cNvGrpSpPr/>
              <p:nvPr/>
            </p:nvGrpSpPr>
            <p:grpSpPr>
              <a:xfrm rot="5400000">
                <a:off x="-254004" y="4993414"/>
                <a:ext cx="152400" cy="122137"/>
                <a:chOff x="7983415" y="6582508"/>
                <a:chExt cx="152400" cy="486600"/>
              </a:xfrm>
            </p:grpSpPr>
            <p:cxnSp>
              <p:nvCxnSpPr>
                <p:cNvPr id="374" name="Google Shape;374;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75" name="Google Shape;375;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76" name="Google Shape;376;p46"/>
              <p:cNvGrpSpPr/>
              <p:nvPr/>
            </p:nvGrpSpPr>
            <p:grpSpPr>
              <a:xfrm rot="5400000">
                <a:off x="-254004" y="4519772"/>
                <a:ext cx="152400" cy="122137"/>
                <a:chOff x="7983415" y="6582508"/>
                <a:chExt cx="152400" cy="486600"/>
              </a:xfrm>
            </p:grpSpPr>
            <p:cxnSp>
              <p:nvCxnSpPr>
                <p:cNvPr id="377" name="Google Shape;377;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78" name="Google Shape;378;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79" name="Google Shape;379;p46"/>
              <p:cNvGrpSpPr/>
              <p:nvPr/>
            </p:nvGrpSpPr>
            <p:grpSpPr>
              <a:xfrm rot="5400000">
                <a:off x="-254004" y="4046130"/>
                <a:ext cx="152400" cy="122137"/>
                <a:chOff x="7983415" y="6582508"/>
                <a:chExt cx="152400" cy="486600"/>
              </a:xfrm>
            </p:grpSpPr>
            <p:cxnSp>
              <p:nvCxnSpPr>
                <p:cNvPr id="380" name="Google Shape;380;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81" name="Google Shape;381;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82" name="Google Shape;382;p46"/>
              <p:cNvGrpSpPr/>
              <p:nvPr/>
            </p:nvGrpSpPr>
            <p:grpSpPr>
              <a:xfrm rot="5400000">
                <a:off x="-254004" y="3572488"/>
                <a:ext cx="152400" cy="122137"/>
                <a:chOff x="7983415" y="6582508"/>
                <a:chExt cx="152400" cy="486600"/>
              </a:xfrm>
            </p:grpSpPr>
            <p:cxnSp>
              <p:nvCxnSpPr>
                <p:cNvPr id="383" name="Google Shape;383;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84" name="Google Shape;384;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85" name="Google Shape;385;p46"/>
              <p:cNvGrpSpPr/>
              <p:nvPr/>
            </p:nvGrpSpPr>
            <p:grpSpPr>
              <a:xfrm rot="5400000">
                <a:off x="-254004" y="3098846"/>
                <a:ext cx="152400" cy="122137"/>
                <a:chOff x="7983415" y="6582508"/>
                <a:chExt cx="152400" cy="486600"/>
              </a:xfrm>
            </p:grpSpPr>
            <p:cxnSp>
              <p:nvCxnSpPr>
                <p:cNvPr id="386" name="Google Shape;386;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87" name="Google Shape;387;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88" name="Google Shape;388;p46"/>
              <p:cNvGrpSpPr/>
              <p:nvPr/>
            </p:nvGrpSpPr>
            <p:grpSpPr>
              <a:xfrm rot="5400000">
                <a:off x="-254004" y="2625204"/>
                <a:ext cx="152400" cy="122137"/>
                <a:chOff x="7983415" y="6582508"/>
                <a:chExt cx="152400" cy="486600"/>
              </a:xfrm>
            </p:grpSpPr>
            <p:cxnSp>
              <p:nvCxnSpPr>
                <p:cNvPr id="389" name="Google Shape;389;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90" name="Google Shape;390;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91" name="Google Shape;391;p46"/>
              <p:cNvGrpSpPr/>
              <p:nvPr/>
            </p:nvGrpSpPr>
            <p:grpSpPr>
              <a:xfrm rot="5400000">
                <a:off x="-254004" y="2151562"/>
                <a:ext cx="152400" cy="122137"/>
                <a:chOff x="7983415" y="6582508"/>
                <a:chExt cx="152400" cy="486600"/>
              </a:xfrm>
            </p:grpSpPr>
            <p:cxnSp>
              <p:nvCxnSpPr>
                <p:cNvPr id="392" name="Google Shape;392;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93" name="Google Shape;393;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94" name="Google Shape;394;p46"/>
              <p:cNvGrpSpPr/>
              <p:nvPr/>
            </p:nvGrpSpPr>
            <p:grpSpPr>
              <a:xfrm rot="5400000">
                <a:off x="-254004" y="1677920"/>
                <a:ext cx="152400" cy="122137"/>
                <a:chOff x="7983415" y="6582508"/>
                <a:chExt cx="152400" cy="486600"/>
              </a:xfrm>
            </p:grpSpPr>
            <p:cxnSp>
              <p:nvCxnSpPr>
                <p:cNvPr id="395" name="Google Shape;395;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96" name="Google Shape;396;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397" name="Google Shape;397;p46"/>
              <p:cNvGrpSpPr/>
              <p:nvPr/>
            </p:nvGrpSpPr>
            <p:grpSpPr>
              <a:xfrm rot="5400000">
                <a:off x="-254004" y="997329"/>
                <a:ext cx="152400" cy="122137"/>
                <a:chOff x="7983415" y="6582508"/>
                <a:chExt cx="152400" cy="486600"/>
              </a:xfrm>
            </p:grpSpPr>
            <p:cxnSp>
              <p:nvCxnSpPr>
                <p:cNvPr id="398" name="Google Shape;398;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399" name="Google Shape;399;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cxnSp>
            <p:nvCxnSpPr>
              <p:cNvPr id="400" name="Google Shape;400;p46"/>
              <p:cNvCxnSpPr/>
              <p:nvPr/>
            </p:nvCxnSpPr>
            <p:spPr>
              <a:xfrm>
                <a:off x="-177809" y="6338161"/>
                <a:ext cx="0" cy="122100"/>
              </a:xfrm>
              <a:prstGeom prst="straightConnector1">
                <a:avLst/>
              </a:prstGeom>
              <a:noFill/>
              <a:ln cap="flat" cmpd="sng" w="9525">
                <a:solidFill>
                  <a:schemeClr val="dk1"/>
                </a:solidFill>
                <a:prstDash val="dot"/>
                <a:round/>
                <a:headEnd len="sm" w="sm" type="none"/>
                <a:tailEnd len="sm" w="sm" type="none"/>
              </a:ln>
            </p:spPr>
          </p:cxnSp>
        </p:grpSp>
        <p:grpSp>
          <p:nvGrpSpPr>
            <p:cNvPr id="401" name="Google Shape;401;p46"/>
            <p:cNvGrpSpPr/>
            <p:nvPr/>
          </p:nvGrpSpPr>
          <p:grpSpPr>
            <a:xfrm>
              <a:off x="457731" y="-141189"/>
              <a:ext cx="8226688" cy="122137"/>
              <a:chOff x="457731" y="6582508"/>
              <a:chExt cx="8226688" cy="486600"/>
            </a:xfrm>
          </p:grpSpPr>
          <p:cxnSp>
            <p:nvCxnSpPr>
              <p:cNvPr id="402" name="Google Shape;402;p46"/>
              <p:cNvCxnSpPr/>
              <p:nvPr/>
            </p:nvCxnSpPr>
            <p:spPr>
              <a:xfrm>
                <a:off x="457731"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03" name="Google Shape;403;p46"/>
              <p:cNvCxnSpPr/>
              <p:nvPr/>
            </p:nvCxnSpPr>
            <p:spPr>
              <a:xfrm>
                <a:off x="8684419" y="6582508"/>
                <a:ext cx="0" cy="486600"/>
              </a:xfrm>
              <a:prstGeom prst="straightConnector1">
                <a:avLst/>
              </a:prstGeom>
              <a:noFill/>
              <a:ln cap="flat" cmpd="sng" w="9525">
                <a:solidFill>
                  <a:schemeClr val="dk1"/>
                </a:solidFill>
                <a:prstDash val="dot"/>
                <a:round/>
                <a:headEnd len="sm" w="sm" type="none"/>
                <a:tailEnd len="sm" w="sm" type="none"/>
              </a:ln>
            </p:spPr>
          </p:cxnSp>
          <p:grpSp>
            <p:nvGrpSpPr>
              <p:cNvPr id="404" name="Google Shape;404;p46"/>
              <p:cNvGrpSpPr/>
              <p:nvPr/>
            </p:nvGrpSpPr>
            <p:grpSpPr>
              <a:xfrm>
                <a:off x="7986158" y="6582508"/>
                <a:ext cx="152400" cy="486600"/>
                <a:chOff x="7983415" y="6582508"/>
                <a:chExt cx="152400" cy="486600"/>
              </a:xfrm>
            </p:grpSpPr>
            <p:cxnSp>
              <p:nvCxnSpPr>
                <p:cNvPr id="405" name="Google Shape;405;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06" name="Google Shape;406;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407" name="Google Shape;407;p46"/>
              <p:cNvGrpSpPr/>
              <p:nvPr/>
            </p:nvGrpSpPr>
            <p:grpSpPr>
              <a:xfrm>
                <a:off x="7287901" y="6582508"/>
                <a:ext cx="152400" cy="486600"/>
                <a:chOff x="7983415" y="6582508"/>
                <a:chExt cx="152400" cy="486600"/>
              </a:xfrm>
            </p:grpSpPr>
            <p:cxnSp>
              <p:nvCxnSpPr>
                <p:cNvPr id="408" name="Google Shape;408;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09" name="Google Shape;409;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410" name="Google Shape;410;p46"/>
              <p:cNvGrpSpPr/>
              <p:nvPr/>
            </p:nvGrpSpPr>
            <p:grpSpPr>
              <a:xfrm>
                <a:off x="6589644" y="6582508"/>
                <a:ext cx="152400" cy="486600"/>
                <a:chOff x="7983415" y="6582508"/>
                <a:chExt cx="152400" cy="486600"/>
              </a:xfrm>
            </p:grpSpPr>
            <p:cxnSp>
              <p:nvCxnSpPr>
                <p:cNvPr id="411" name="Google Shape;411;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12" name="Google Shape;412;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413" name="Google Shape;413;p46"/>
              <p:cNvGrpSpPr/>
              <p:nvPr/>
            </p:nvGrpSpPr>
            <p:grpSpPr>
              <a:xfrm>
                <a:off x="5891387" y="6582508"/>
                <a:ext cx="152400" cy="486600"/>
                <a:chOff x="7983415" y="6582508"/>
                <a:chExt cx="152400" cy="486600"/>
              </a:xfrm>
            </p:grpSpPr>
            <p:cxnSp>
              <p:nvCxnSpPr>
                <p:cNvPr id="414" name="Google Shape;414;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15" name="Google Shape;415;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416" name="Google Shape;416;p46"/>
              <p:cNvGrpSpPr/>
              <p:nvPr/>
            </p:nvGrpSpPr>
            <p:grpSpPr>
              <a:xfrm>
                <a:off x="5193130" y="6582508"/>
                <a:ext cx="152400" cy="486600"/>
                <a:chOff x="7983415" y="6582508"/>
                <a:chExt cx="152400" cy="486600"/>
              </a:xfrm>
            </p:grpSpPr>
            <p:cxnSp>
              <p:nvCxnSpPr>
                <p:cNvPr id="417" name="Google Shape;417;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18" name="Google Shape;418;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419" name="Google Shape;419;p46"/>
              <p:cNvGrpSpPr/>
              <p:nvPr/>
            </p:nvGrpSpPr>
            <p:grpSpPr>
              <a:xfrm>
                <a:off x="4494873" y="6582508"/>
                <a:ext cx="152400" cy="486600"/>
                <a:chOff x="7983415" y="6582508"/>
                <a:chExt cx="152400" cy="486600"/>
              </a:xfrm>
            </p:grpSpPr>
            <p:cxnSp>
              <p:nvCxnSpPr>
                <p:cNvPr id="420" name="Google Shape;420;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21" name="Google Shape;421;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422" name="Google Shape;422;p46"/>
              <p:cNvGrpSpPr/>
              <p:nvPr/>
            </p:nvGrpSpPr>
            <p:grpSpPr>
              <a:xfrm>
                <a:off x="3796616" y="6582508"/>
                <a:ext cx="152400" cy="486600"/>
                <a:chOff x="7983415" y="6582508"/>
                <a:chExt cx="152400" cy="486600"/>
              </a:xfrm>
            </p:grpSpPr>
            <p:cxnSp>
              <p:nvCxnSpPr>
                <p:cNvPr id="423" name="Google Shape;423;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24" name="Google Shape;424;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425" name="Google Shape;425;p46"/>
              <p:cNvGrpSpPr/>
              <p:nvPr/>
            </p:nvGrpSpPr>
            <p:grpSpPr>
              <a:xfrm>
                <a:off x="3098359" y="6582508"/>
                <a:ext cx="152400" cy="486600"/>
                <a:chOff x="7983415" y="6582508"/>
                <a:chExt cx="152400" cy="486600"/>
              </a:xfrm>
            </p:grpSpPr>
            <p:cxnSp>
              <p:nvCxnSpPr>
                <p:cNvPr id="426" name="Google Shape;426;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27" name="Google Shape;427;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428" name="Google Shape;428;p46"/>
              <p:cNvGrpSpPr/>
              <p:nvPr/>
            </p:nvGrpSpPr>
            <p:grpSpPr>
              <a:xfrm>
                <a:off x="2400102" y="6582508"/>
                <a:ext cx="152400" cy="486600"/>
                <a:chOff x="7983415" y="6582508"/>
                <a:chExt cx="152400" cy="486600"/>
              </a:xfrm>
            </p:grpSpPr>
            <p:cxnSp>
              <p:nvCxnSpPr>
                <p:cNvPr id="429" name="Google Shape;429;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30" name="Google Shape;430;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431" name="Google Shape;431;p46"/>
              <p:cNvGrpSpPr/>
              <p:nvPr/>
            </p:nvGrpSpPr>
            <p:grpSpPr>
              <a:xfrm>
                <a:off x="1701845" y="6582508"/>
                <a:ext cx="152400" cy="486600"/>
                <a:chOff x="7983415" y="6582508"/>
                <a:chExt cx="152400" cy="486600"/>
              </a:xfrm>
            </p:grpSpPr>
            <p:cxnSp>
              <p:nvCxnSpPr>
                <p:cNvPr id="432" name="Google Shape;432;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33" name="Google Shape;433;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nvGrpSpPr>
              <p:cNvPr id="434" name="Google Shape;434;p46"/>
              <p:cNvGrpSpPr/>
              <p:nvPr/>
            </p:nvGrpSpPr>
            <p:grpSpPr>
              <a:xfrm>
                <a:off x="1003588" y="6582508"/>
                <a:ext cx="152400" cy="486600"/>
                <a:chOff x="7983415" y="6582508"/>
                <a:chExt cx="152400" cy="486600"/>
              </a:xfrm>
            </p:grpSpPr>
            <p:cxnSp>
              <p:nvCxnSpPr>
                <p:cNvPr id="435" name="Google Shape;435;p46"/>
                <p:cNvCxnSpPr/>
                <p:nvPr/>
              </p:nvCxnSpPr>
              <p:spPr>
                <a:xfrm>
                  <a:off x="8135815" y="6582508"/>
                  <a:ext cx="0" cy="486600"/>
                </a:xfrm>
                <a:prstGeom prst="straightConnector1">
                  <a:avLst/>
                </a:prstGeom>
                <a:noFill/>
                <a:ln cap="flat" cmpd="sng" w="9525">
                  <a:solidFill>
                    <a:schemeClr val="dk1"/>
                  </a:solidFill>
                  <a:prstDash val="dot"/>
                  <a:round/>
                  <a:headEnd len="sm" w="sm" type="none"/>
                  <a:tailEnd len="sm" w="sm" type="none"/>
                </a:ln>
              </p:spPr>
            </p:cxnSp>
            <p:cxnSp>
              <p:nvCxnSpPr>
                <p:cNvPr id="436" name="Google Shape;436;p46"/>
                <p:cNvCxnSpPr/>
                <p:nvPr/>
              </p:nvCxnSpPr>
              <p:spPr>
                <a:xfrm>
                  <a:off x="7983415" y="6582508"/>
                  <a:ext cx="0" cy="486600"/>
                </a:xfrm>
                <a:prstGeom prst="straightConnector1">
                  <a:avLst/>
                </a:prstGeom>
                <a:noFill/>
                <a:ln cap="flat" cmpd="sng" w="9525">
                  <a:solidFill>
                    <a:schemeClr val="dk1"/>
                  </a:solidFill>
                  <a:prstDash val="dot"/>
                  <a:round/>
                  <a:headEnd len="sm" w="sm" type="none"/>
                  <a:tailEnd len="sm" w="sm" type="none"/>
                </a:ln>
              </p:spPr>
            </p:cxnSp>
          </p:grpSp>
        </p:grpSp>
      </p:grpSp>
      <p:sp>
        <p:nvSpPr>
          <p:cNvPr id="437" name="Google Shape;437;p46"/>
          <p:cNvSpPr txBox="1"/>
          <p:nvPr>
            <p:ph idx="3" type="body"/>
          </p:nvPr>
        </p:nvSpPr>
        <p:spPr>
          <a:xfrm>
            <a:off x="611717" y="6399212"/>
            <a:ext cx="7251300" cy="458700"/>
          </a:xfrm>
          <a:prstGeom prst="rect">
            <a:avLst/>
          </a:prstGeom>
          <a:noFill/>
          <a:ln>
            <a:noFill/>
          </a:ln>
        </p:spPr>
        <p:txBody>
          <a:bodyPr anchorCtr="0" anchor="ctr" bIns="0" lIns="0" spcFirstLastPara="1" rIns="0" wrap="square" tIns="0">
            <a:noAutofit/>
          </a:bodyPr>
          <a:lstStyle>
            <a:lvl1pPr indent="-279400" lvl="0" marL="457200" marR="0" algn="l">
              <a:lnSpc>
                <a:spcPct val="120000"/>
              </a:lnSpc>
              <a:spcBef>
                <a:spcPts val="600"/>
              </a:spcBef>
              <a:spcAft>
                <a:spcPts val="0"/>
              </a:spcAft>
              <a:buClr>
                <a:schemeClr val="lt2"/>
              </a:buClr>
              <a:buSzPts val="800"/>
              <a:buFont typeface="Calibri"/>
              <a:buChar char="​"/>
              <a:defRPr b="0" i="0" sz="800" u="none" cap="none" strike="noStrike">
                <a:solidFill>
                  <a:schemeClr val="lt2"/>
                </a:solidFill>
                <a:latin typeface="Cabin"/>
                <a:ea typeface="Cabin"/>
                <a:cs typeface="Cabin"/>
                <a:sym typeface="Cabin"/>
              </a:defRPr>
            </a:lvl1pPr>
            <a:lvl2pPr indent="-323850" lvl="1" marL="914400" marR="0" algn="l">
              <a:lnSpc>
                <a:spcPct val="100000"/>
              </a:lnSpc>
              <a:spcBef>
                <a:spcPts val="1200"/>
              </a:spcBef>
              <a:spcAft>
                <a:spcPts val="0"/>
              </a:spcAft>
              <a:buClr>
                <a:schemeClr val="dk2"/>
              </a:buClr>
              <a:buSzPts val="1500"/>
              <a:buFont typeface="Calibri"/>
              <a:buChar char="​"/>
              <a:defRPr b="0" i="1" sz="1500" u="none" cap="none" strike="noStrike">
                <a:solidFill>
                  <a:schemeClr val="dk2"/>
                </a:solidFill>
                <a:latin typeface="Cabin"/>
                <a:ea typeface="Cabin"/>
                <a:cs typeface="Cabin"/>
                <a:sym typeface="Cabin"/>
              </a:defRPr>
            </a:lvl2pPr>
            <a:lvl3pPr indent="-298450" lvl="2" marL="1371600" marR="0" algn="l">
              <a:lnSpc>
                <a:spcPct val="120000"/>
              </a:lnSpc>
              <a:spcBef>
                <a:spcPts val="600"/>
              </a:spcBef>
              <a:spcAft>
                <a:spcPts val="0"/>
              </a:spcAft>
              <a:buClr>
                <a:schemeClr val="dk2"/>
              </a:buClr>
              <a:buSzPts val="1100"/>
              <a:buFont typeface="Calibri"/>
              <a:buChar char="​"/>
              <a:defRPr b="0" i="0" sz="1100" u="none" cap="none" strike="noStrike">
                <a:solidFill>
                  <a:schemeClr val="dk2"/>
                </a:solidFill>
                <a:latin typeface="Cabin"/>
                <a:ea typeface="Cabin"/>
                <a:cs typeface="Cabin"/>
                <a:sym typeface="Cabin"/>
              </a:defRPr>
            </a:lvl3pPr>
            <a:lvl4pPr indent="-298450" lvl="3" marL="1828800" marR="0" algn="l">
              <a:lnSpc>
                <a:spcPct val="110000"/>
              </a:lnSpc>
              <a:spcBef>
                <a:spcPts val="600"/>
              </a:spcBef>
              <a:spcAft>
                <a:spcPts val="0"/>
              </a:spcAft>
              <a:buClr>
                <a:schemeClr val="accent2"/>
              </a:buClr>
              <a:buSzPts val="1100"/>
              <a:buFont typeface="Calibri"/>
              <a:buChar char="​"/>
              <a:defRPr b="0" i="1" sz="1100" u="none" cap="none" strike="noStrike">
                <a:solidFill>
                  <a:schemeClr val="accent2"/>
                </a:solidFill>
                <a:latin typeface="Cabin"/>
                <a:ea typeface="Cabin"/>
                <a:cs typeface="Cabin"/>
                <a:sym typeface="Cabin"/>
              </a:defRPr>
            </a:lvl4pPr>
            <a:lvl5pPr indent="-273050" lvl="4" marL="2286000" marR="0" algn="l">
              <a:lnSpc>
                <a:spcPct val="150000"/>
              </a:lnSpc>
              <a:spcBef>
                <a:spcPts val="2100"/>
              </a:spcBef>
              <a:spcAft>
                <a:spcPts val="0"/>
              </a:spcAft>
              <a:buClr>
                <a:schemeClr val="dk2"/>
              </a:buClr>
              <a:buSzPts val="700"/>
              <a:buFont typeface="Calibri"/>
              <a:buChar char="​"/>
              <a:defRPr b="0" i="0" sz="700" u="none" cap="none" strike="noStrike">
                <a:solidFill>
                  <a:schemeClr val="dk2"/>
                </a:solidFill>
                <a:latin typeface="Cabin"/>
                <a:ea typeface="Cabin"/>
                <a:cs typeface="Cabin"/>
                <a:sym typeface="Cabin"/>
              </a:defRPr>
            </a:lvl5pPr>
            <a:lvl6pPr indent="-355600" lvl="5" marL="2743200" marR="0" algn="l">
              <a:lnSpc>
                <a:spcPct val="115000"/>
              </a:lnSpc>
              <a:spcBef>
                <a:spcPts val="21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15000"/>
              </a:lnSpc>
              <a:spcBef>
                <a:spcPts val="21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15000"/>
              </a:lnSpc>
              <a:spcBef>
                <a:spcPts val="21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15000"/>
              </a:lnSpc>
              <a:spcBef>
                <a:spcPts val="2100"/>
              </a:spcBef>
              <a:spcAft>
                <a:spcPts val="210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438" name="Google Shape;438;p46"/>
          <p:cNvSpPr txBox="1"/>
          <p:nvPr>
            <p:ph idx="12" type="sldNum"/>
          </p:nvPr>
        </p:nvSpPr>
        <p:spPr>
          <a:xfrm>
            <a:off x="11409045" y="63331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_WITH_TEXT" type="tx">
  <p:cSld name="TITLE_AND_BODY">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2"/>
          <p:cNvSpPr txBox="1"/>
          <p:nvPr>
            <p:ph idx="1" type="body"/>
          </p:nvPr>
        </p:nvSpPr>
        <p:spPr>
          <a:xfrm>
            <a:off x="1066800" y="2048255"/>
            <a:ext cx="4754880" cy="6400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9E3611"/>
              </a:buClr>
              <a:buSzPts val="2800"/>
              <a:buFont typeface="Rockwell"/>
              <a:buNone/>
              <a:defRPr b="1">
                <a:solidFill>
                  <a:srgbClr val="9E3611"/>
                </a:solidFill>
                <a:latin typeface="Rockwell"/>
                <a:ea typeface="Rockwell"/>
                <a:cs typeface="Rockwell"/>
                <a:sym typeface="Rockwell"/>
              </a:defRPr>
            </a:lvl1pPr>
            <a:lvl2pPr indent="-228600" lvl="1" marL="914400" algn="l">
              <a:lnSpc>
                <a:spcPct val="90000"/>
              </a:lnSpc>
              <a:spcBef>
                <a:spcPts val="500"/>
              </a:spcBef>
              <a:spcAft>
                <a:spcPts val="0"/>
              </a:spcAft>
              <a:buClr>
                <a:srgbClr val="9E3611"/>
              </a:buClr>
              <a:buSzPts val="2400"/>
              <a:buFont typeface="Rockwell"/>
              <a:buNone/>
              <a:defRPr b="1">
                <a:solidFill>
                  <a:srgbClr val="9E3611"/>
                </a:solidFill>
                <a:latin typeface="Rockwell"/>
                <a:ea typeface="Rockwell"/>
                <a:cs typeface="Rockwell"/>
                <a:sym typeface="Rockwell"/>
              </a:defRPr>
            </a:lvl2pPr>
            <a:lvl3pPr indent="-228600" lvl="2" marL="1371600" algn="l">
              <a:lnSpc>
                <a:spcPct val="90000"/>
              </a:lnSpc>
              <a:spcBef>
                <a:spcPts val="500"/>
              </a:spcBef>
              <a:spcAft>
                <a:spcPts val="0"/>
              </a:spcAft>
              <a:buClr>
                <a:srgbClr val="9E3611"/>
              </a:buClr>
              <a:buSzPts val="2000"/>
              <a:buFont typeface="Rockwell"/>
              <a:buNone/>
              <a:defRPr b="1">
                <a:solidFill>
                  <a:srgbClr val="9E3611"/>
                </a:solidFill>
                <a:latin typeface="Rockwell"/>
                <a:ea typeface="Rockwell"/>
                <a:cs typeface="Rockwell"/>
                <a:sym typeface="Rockwell"/>
              </a:defRPr>
            </a:lvl3pPr>
            <a:lvl4pPr indent="-228600" lvl="3" marL="1828800" algn="l">
              <a:lnSpc>
                <a:spcPct val="90000"/>
              </a:lnSpc>
              <a:spcBef>
                <a:spcPts val="500"/>
              </a:spcBef>
              <a:spcAft>
                <a:spcPts val="0"/>
              </a:spcAft>
              <a:buClr>
                <a:srgbClr val="9E3611"/>
              </a:buClr>
              <a:buSzPts val="1800"/>
              <a:buFont typeface="Rockwell"/>
              <a:buNone/>
              <a:defRPr b="1">
                <a:solidFill>
                  <a:srgbClr val="9E3611"/>
                </a:solidFill>
                <a:latin typeface="Rockwell"/>
                <a:ea typeface="Rockwell"/>
                <a:cs typeface="Rockwell"/>
                <a:sym typeface="Rockwell"/>
              </a:defRPr>
            </a:lvl4pPr>
            <a:lvl5pPr indent="-228600" lvl="4" marL="2286000" algn="l">
              <a:lnSpc>
                <a:spcPct val="90000"/>
              </a:lnSpc>
              <a:spcBef>
                <a:spcPts val="500"/>
              </a:spcBef>
              <a:spcAft>
                <a:spcPts val="0"/>
              </a:spcAft>
              <a:buClr>
                <a:srgbClr val="9E3611"/>
              </a:buClr>
              <a:buSzPts val="1800"/>
              <a:buFont typeface="Rockwell"/>
              <a:buNone/>
              <a:defRPr b="1">
                <a:solidFill>
                  <a:srgbClr val="9E3611"/>
                </a:solidFill>
                <a:latin typeface="Rockwell"/>
                <a:ea typeface="Rockwell"/>
                <a:cs typeface="Rockwell"/>
                <a:sym typeface="Rockwe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2"/>
          <p:cNvSpPr txBox="1"/>
          <p:nvPr>
            <p:ph idx="2" type="body"/>
          </p:nvPr>
        </p:nvSpPr>
        <p:spPr>
          <a:xfrm>
            <a:off x="1069848" y="2743199"/>
            <a:ext cx="4754880" cy="329184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5" name="Google Shape;25;p22"/>
          <p:cNvSpPr txBox="1"/>
          <p:nvPr>
            <p:ph idx="3" type="body"/>
          </p:nvPr>
        </p:nvSpPr>
        <p:spPr>
          <a:xfrm>
            <a:off x="6364223" y="2048255"/>
            <a:ext cx="4754881" cy="640081"/>
          </a:xfrm>
          <a:prstGeom prst="rect">
            <a:avLst/>
          </a:prstGeom>
          <a:noFill/>
          <a:ln>
            <a:noFill/>
          </a:ln>
        </p:spPr>
        <p:txBody>
          <a:bodyPr anchorCtr="0" anchor="ctr"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6" name="Google Shape;26;p22"/>
          <p:cNvSpPr txBox="1"/>
          <p:nvPr>
            <p:ph idx="4" type="body"/>
          </p:nvPr>
        </p:nvSpPr>
        <p:spPr>
          <a:xfrm>
            <a:off x="6364223" y="2743199"/>
            <a:ext cx="4754881" cy="329184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7" name="Google Shape;2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SzPts val="1200"/>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SzPts val="1200"/>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SzPts val="1200"/>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SzPts val="1200"/>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SzPts val="1200"/>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SzPts val="1200"/>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SzPts val="1200"/>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SzPts val="1200"/>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SzPts val="1200"/>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_ONLY">
  <p:cSld name="CAPTION_ONLY">
    <p:spTree>
      <p:nvGrpSpPr>
        <p:cNvPr id="28" name="Shape 28"/>
        <p:cNvGrpSpPr/>
        <p:nvPr/>
      </p:nvGrpSpPr>
      <p:grpSpPr>
        <a:xfrm>
          <a:off x="0" y="0"/>
          <a:ext cx="0" cy="0"/>
          <a:chOff x="0" y="0"/>
          <a:chExt cx="0" cy="0"/>
        </a:xfrm>
      </p:grpSpPr>
      <p:sp>
        <p:nvSpPr>
          <p:cNvPr id="29" name="Google Shape;29;p25"/>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0" name="Google Shape;30;p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bschnitts-&#10;überschrift"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wei Inhalte"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leich"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alt mit Überschrift" type="objTx">
  <p:cSld name="OBJECT_WITH_CAPTION_TEXT">
    <p:spTree>
      <p:nvGrpSpPr>
        <p:cNvPr id="53" name="Shape 53"/>
        <p:cNvGrpSpPr/>
        <p:nvPr/>
      </p:nvGrpSpPr>
      <p:grpSpPr>
        <a:xfrm>
          <a:off x="0" y="0"/>
          <a:ext cx="0" cy="0"/>
          <a:chOff x="0" y="0"/>
          <a:chExt cx="0" cy="0"/>
        </a:xfrm>
      </p:grpSpPr>
      <p:sp>
        <p:nvSpPr>
          <p:cNvPr id="54" name="Google Shape;54;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6" name="Google Shape;56;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7" name="Google Shape;5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d mit Überschrift" type="picTx">
  <p:cSld name="PICTURE_WITH_CAPTION_TEXT">
    <p:spTree>
      <p:nvGrpSpPr>
        <p:cNvPr id="60" name="Shape 60"/>
        <p:cNvGrpSpPr/>
        <p:nvPr/>
      </p:nvGrpSpPr>
      <p:grpSpPr>
        <a:xfrm>
          <a:off x="0" y="0"/>
          <a:ext cx="0" cy="0"/>
          <a:chOff x="0" y="0"/>
          <a:chExt cx="0" cy="0"/>
        </a:xfrm>
      </p:grpSpPr>
      <p:sp>
        <p:nvSpPr>
          <p:cNvPr id="61" name="Google Shape;61;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3" name="Google Shape;63;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1.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0EEF0"/>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243" name="Shape 243"/>
        <p:cNvGrpSpPr/>
        <p:nvPr/>
      </p:nvGrpSpPr>
      <p:grpSpPr>
        <a:xfrm>
          <a:off x="0" y="0"/>
          <a:ext cx="0" cy="0"/>
          <a:chOff x="0" y="0"/>
          <a:chExt cx="0" cy="0"/>
        </a:xfrm>
      </p:grpSpPr>
      <p:sp>
        <p:nvSpPr>
          <p:cNvPr id="244" name="Google Shape;244;p2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245" name="Google Shape;245;p2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246" name="Google Shape;246;p2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https://www.publicadvocates.org/wemakelcffwork/" TargetMode="External"/><Relationship Id="rId4" Type="http://schemas.openxmlformats.org/officeDocument/2006/relationships/hyperlink" Target="https://www.publicadvocates.org/wemakelcffwor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5.jp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442" name="Shape 442"/>
        <p:cNvGrpSpPr/>
        <p:nvPr/>
      </p:nvGrpSpPr>
      <p:grpSpPr>
        <a:xfrm>
          <a:off x="0" y="0"/>
          <a:ext cx="0" cy="0"/>
          <a:chOff x="0" y="0"/>
          <a:chExt cx="0" cy="0"/>
        </a:xfrm>
      </p:grpSpPr>
      <p:sp>
        <p:nvSpPr>
          <p:cNvPr id="443" name="Google Shape;443;p1"/>
          <p:cNvSpPr txBox="1"/>
          <p:nvPr/>
        </p:nvSpPr>
        <p:spPr>
          <a:xfrm>
            <a:off x="786013" y="939538"/>
            <a:ext cx="106704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9900"/>
                </a:solidFill>
                <a:latin typeface="Arial"/>
                <a:ea typeface="Arial"/>
                <a:cs typeface="Arial"/>
                <a:sym typeface="Arial"/>
              </a:rPr>
              <a:t>Building Parent, Student, &amp; Community Power in District Decision Making</a:t>
            </a:r>
            <a:endParaRPr b="0" i="0" sz="3600" u="none" cap="none" strike="noStrike">
              <a:solidFill>
                <a:srgbClr val="FF9900"/>
              </a:solidFill>
              <a:latin typeface="Arial"/>
              <a:ea typeface="Arial"/>
              <a:cs typeface="Arial"/>
              <a:sym typeface="Arial"/>
            </a:endParaRPr>
          </a:p>
        </p:txBody>
      </p:sp>
      <p:sp>
        <p:nvSpPr>
          <p:cNvPr id="444" name="Google Shape;444;p1"/>
          <p:cNvSpPr txBox="1"/>
          <p:nvPr/>
        </p:nvSpPr>
        <p:spPr>
          <a:xfrm>
            <a:off x="0" y="2593775"/>
            <a:ext cx="12192000" cy="1125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en-US" sz="3600" u="none" cap="none" strike="noStrike">
                <a:solidFill>
                  <a:srgbClr val="45818E"/>
                </a:solidFill>
                <a:latin typeface="Arial"/>
                <a:ea typeface="Arial"/>
                <a:cs typeface="Arial"/>
                <a:sym typeface="Arial"/>
              </a:rPr>
              <a:t>Desarrollando el Poder de los Padres, Estudiantes, y la Comunidad en Decisiones al Nivel del Distrito</a:t>
            </a:r>
            <a:endParaRPr b="1" i="0" sz="3600" u="none" cap="none" strike="noStrike">
              <a:solidFill>
                <a:srgbClr val="45818E"/>
              </a:solidFill>
              <a:latin typeface="Arial"/>
              <a:ea typeface="Arial"/>
              <a:cs typeface="Arial"/>
              <a:sym typeface="Arial"/>
            </a:endParaRPr>
          </a:p>
        </p:txBody>
      </p:sp>
      <p:sp>
        <p:nvSpPr>
          <p:cNvPr id="445" name="Google Shape;445;p1"/>
          <p:cNvSpPr txBox="1"/>
          <p:nvPr/>
        </p:nvSpPr>
        <p:spPr>
          <a:xfrm>
            <a:off x="3968900" y="4797950"/>
            <a:ext cx="4711800" cy="56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Nicole Gon Ochi, Senior Education Attorney</a:t>
            </a:r>
            <a:endParaRPr/>
          </a:p>
          <a:p>
            <a:pPr indent="0" lvl="0" marL="0" marR="0" rtl="0" algn="ctr">
              <a:lnSpc>
                <a:spcPct val="100000"/>
              </a:lnSpc>
              <a:spcBef>
                <a:spcPts val="10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Jerlene Tatum, LBUSD Parent</a:t>
            </a:r>
            <a:endParaRPr b="0" i="0" sz="1800" u="none" cap="none" strike="noStrike">
              <a:solidFill>
                <a:srgbClr val="000000"/>
              </a:solidFill>
              <a:latin typeface="Arial"/>
              <a:ea typeface="Arial"/>
              <a:cs typeface="Arial"/>
              <a:sym typeface="Arial"/>
            </a:endParaRPr>
          </a:p>
        </p:txBody>
      </p:sp>
      <p:sp>
        <p:nvSpPr>
          <p:cNvPr id="446" name="Google Shape;446;p1"/>
          <p:cNvSpPr/>
          <p:nvPr/>
        </p:nvSpPr>
        <p:spPr>
          <a:xfrm>
            <a:off x="4864092" y="4357493"/>
            <a:ext cx="23199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February 1, 2020</a:t>
            </a:r>
            <a:endParaRPr b="0" i="0" sz="1800" u="none" cap="none" strike="noStrike">
              <a:solidFill>
                <a:srgbClr val="000000"/>
              </a:solidFill>
              <a:latin typeface="Arial"/>
              <a:ea typeface="Arial"/>
              <a:cs typeface="Arial"/>
              <a:sym typeface="Arial"/>
            </a:endParaRPr>
          </a:p>
        </p:txBody>
      </p:sp>
      <p:cxnSp>
        <p:nvCxnSpPr>
          <p:cNvPr id="447" name="Google Shape;447;p1"/>
          <p:cNvCxnSpPr/>
          <p:nvPr/>
        </p:nvCxnSpPr>
        <p:spPr>
          <a:xfrm>
            <a:off x="1872525" y="2358550"/>
            <a:ext cx="8211000" cy="0"/>
          </a:xfrm>
          <a:prstGeom prst="straightConnector1">
            <a:avLst/>
          </a:prstGeom>
          <a:noFill/>
          <a:ln cap="rnd" cmpd="sng" w="12700">
            <a:solidFill>
              <a:srgbClr val="002F4A"/>
            </a:solidFill>
            <a:prstDash val="solid"/>
            <a:round/>
            <a:headEnd len="sm" w="sm" type="none"/>
            <a:tailEnd len="sm" w="sm" type="none"/>
          </a:ln>
        </p:spPr>
      </p:cxnSp>
      <p:sp>
        <p:nvSpPr>
          <p:cNvPr id="448" name="Google Shape;448;p1"/>
          <p:cNvSpPr txBox="1"/>
          <p:nvPr/>
        </p:nvSpPr>
        <p:spPr>
          <a:xfrm>
            <a:off x="0" y="6439025"/>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Arial"/>
                <a:ea typeface="Arial"/>
                <a:cs typeface="Arial"/>
                <a:sym typeface="Arial"/>
              </a:rPr>
              <a:t>Copyright 2019, Public Advocates Inc. All Rights Reserved. Contact </a:t>
            </a:r>
            <a:r>
              <a:rPr lang="en-US" sz="1200">
                <a:solidFill>
                  <a:srgbClr val="999999"/>
                </a:solidFill>
              </a:rPr>
              <a:t>nochi</a:t>
            </a:r>
            <a:r>
              <a:rPr b="0" i="0" lang="en-US" sz="1200" u="none" cap="none" strike="noStrike">
                <a:solidFill>
                  <a:srgbClr val="999999"/>
                </a:solidFill>
                <a:latin typeface="Arial"/>
                <a:ea typeface="Arial"/>
                <a:cs typeface="Arial"/>
                <a:sym typeface="Arial"/>
              </a:rPr>
              <a:t>@publicadvocates.org for permission prior to use.</a:t>
            </a:r>
            <a:endParaRPr b="0" i="0" sz="1200" u="none" cap="none" strike="noStrike">
              <a:solidFill>
                <a:srgbClr val="999999"/>
              </a:solidFill>
              <a:latin typeface="Arial"/>
              <a:ea typeface="Arial"/>
              <a:cs typeface="Arial"/>
              <a:sym typeface="Arial"/>
            </a:endParaRPr>
          </a:p>
        </p:txBody>
      </p:sp>
      <p:pic>
        <p:nvPicPr>
          <p:cNvPr id="449" name="Google Shape;449;p1"/>
          <p:cNvPicPr preferRelativeResize="0"/>
          <p:nvPr/>
        </p:nvPicPr>
        <p:blipFill rotWithShape="1">
          <a:blip r:embed="rId3">
            <a:alphaModFix/>
          </a:blip>
          <a:srcRect b="0" l="0" r="0" t="0"/>
          <a:stretch/>
        </p:blipFill>
        <p:spPr>
          <a:xfrm>
            <a:off x="954000" y="4357512"/>
            <a:ext cx="2125024" cy="1195326"/>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598" name="Shape 598"/>
        <p:cNvGrpSpPr/>
        <p:nvPr/>
      </p:nvGrpSpPr>
      <p:grpSpPr>
        <a:xfrm>
          <a:off x="0" y="0"/>
          <a:ext cx="0" cy="0"/>
          <a:chOff x="0" y="0"/>
          <a:chExt cx="0" cy="0"/>
        </a:xfrm>
      </p:grpSpPr>
      <p:sp>
        <p:nvSpPr>
          <p:cNvPr id="599" name="Google Shape;599;p10"/>
          <p:cNvSpPr txBox="1"/>
          <p:nvPr/>
        </p:nvSpPr>
        <p:spPr>
          <a:xfrm>
            <a:off x="675501" y="805275"/>
            <a:ext cx="5056799" cy="796500"/>
          </a:xfrm>
          <a:prstGeom prst="rect">
            <a:avLst/>
          </a:prstGeom>
          <a:noFill/>
          <a:ln>
            <a:noFill/>
          </a:ln>
        </p:spPr>
        <p:txBody>
          <a:bodyPr anchorCtr="0" anchor="t" bIns="45700" lIns="0"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9900"/>
                </a:solidFill>
                <a:latin typeface="Questrial"/>
                <a:ea typeface="Questrial"/>
                <a:cs typeface="Questrial"/>
                <a:sym typeface="Questrial"/>
              </a:rPr>
              <a:t>What is the Local Control Accountability Plan? </a:t>
            </a:r>
            <a:endParaRPr b="1" i="0" sz="6000" u="none" cap="none" strike="noStrike">
              <a:solidFill>
                <a:srgbClr val="FF9900"/>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5400"/>
              <a:buFont typeface="Arial"/>
              <a:buNone/>
            </a:pPr>
            <a:r>
              <a:t/>
            </a:r>
            <a:endParaRPr b="1" i="0" sz="5400" u="none" cap="none" strike="noStrike">
              <a:solidFill>
                <a:srgbClr val="F8F8F8"/>
              </a:solidFill>
              <a:latin typeface="Arial Black"/>
              <a:ea typeface="Arial Black"/>
              <a:cs typeface="Arial Black"/>
              <a:sym typeface="Arial Black"/>
            </a:endParaRPr>
          </a:p>
        </p:txBody>
      </p:sp>
      <p:sp>
        <p:nvSpPr>
          <p:cNvPr id="600" name="Google Shape;600;p10"/>
          <p:cNvSpPr txBox="1"/>
          <p:nvPr/>
        </p:nvSpPr>
        <p:spPr>
          <a:xfrm>
            <a:off x="6248400" y="805275"/>
            <a:ext cx="5943600" cy="7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6000" u="none" cap="none" strike="noStrike">
                <a:solidFill>
                  <a:srgbClr val="45818E"/>
                </a:solidFill>
                <a:latin typeface="Questrial"/>
                <a:ea typeface="Questrial"/>
                <a:cs typeface="Questrial"/>
                <a:sym typeface="Questrial"/>
              </a:rPr>
              <a:t>¿Qué es la Formula de Financiamiento de Control Local? </a:t>
            </a:r>
            <a:endParaRPr/>
          </a:p>
        </p:txBody>
      </p:sp>
      <p:cxnSp>
        <p:nvCxnSpPr>
          <p:cNvPr id="601" name="Google Shape;601;p10"/>
          <p:cNvCxnSpPr/>
          <p:nvPr/>
        </p:nvCxnSpPr>
        <p:spPr>
          <a:xfrm rot="10800000">
            <a:off x="6096100" y="516650"/>
            <a:ext cx="40500" cy="5437200"/>
          </a:xfrm>
          <a:prstGeom prst="straightConnector1">
            <a:avLst/>
          </a:prstGeom>
          <a:noFill/>
          <a:ln cap="rnd" cmpd="sng" w="12700">
            <a:solidFill>
              <a:srgbClr val="002F4A"/>
            </a:solidFill>
            <a:prstDash val="solid"/>
            <a:round/>
            <a:headEnd len="sm" w="sm" type="none"/>
            <a:tailEnd len="sm" w="sm" type="none"/>
          </a:ln>
        </p:spPr>
      </p:cxnSp>
      <p:sp>
        <p:nvSpPr>
          <p:cNvPr id="602" name="Google Shape;602;p10"/>
          <p:cNvSpPr txBox="1"/>
          <p:nvPr/>
        </p:nvSpPr>
        <p:spPr>
          <a:xfrm>
            <a:off x="0"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cgerges@publicadvocates.org for permission prior to use.</a:t>
            </a:r>
            <a:endParaRPr b="0" i="0" sz="1200" u="none" cap="none" strike="noStrike">
              <a:solidFill>
                <a:srgbClr val="999999"/>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606" name="Shape 606"/>
        <p:cNvGrpSpPr/>
        <p:nvPr/>
      </p:nvGrpSpPr>
      <p:grpSpPr>
        <a:xfrm>
          <a:off x="0" y="0"/>
          <a:ext cx="0" cy="0"/>
          <a:chOff x="0" y="0"/>
          <a:chExt cx="0" cy="0"/>
        </a:xfrm>
      </p:grpSpPr>
      <p:sp>
        <p:nvSpPr>
          <p:cNvPr id="607" name="Google Shape;607;p11"/>
          <p:cNvSpPr txBox="1"/>
          <p:nvPr>
            <p:ph idx="12" type="sldNum"/>
          </p:nvPr>
        </p:nvSpPr>
        <p:spPr>
          <a:xfrm>
            <a:off x="10796025" y="6074275"/>
            <a:ext cx="41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08" name="Google Shape;608;p11"/>
          <p:cNvSpPr/>
          <p:nvPr/>
        </p:nvSpPr>
        <p:spPr>
          <a:xfrm>
            <a:off x="685721" y="1256438"/>
            <a:ext cx="4538700" cy="464665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1000"/>
              </a:spcBef>
              <a:spcAft>
                <a:spcPts val="0"/>
              </a:spcAft>
              <a:buClr>
                <a:srgbClr val="FF9900"/>
              </a:buClr>
              <a:buSzPts val="2000"/>
              <a:buFont typeface="Questrial"/>
              <a:buChar char="●"/>
            </a:pPr>
            <a:r>
              <a:rPr b="0" i="0" lang="en-US" sz="2000" u="none" cap="none" strike="noStrike">
                <a:solidFill>
                  <a:srgbClr val="FF9900"/>
                </a:solidFill>
                <a:latin typeface="Questrial"/>
                <a:ea typeface="Questrial"/>
                <a:cs typeface="Questrial"/>
                <a:sym typeface="Questrial"/>
              </a:rPr>
              <a:t>District’s 3-year plan for addressing student needs that is updated annually.</a:t>
            </a:r>
            <a:endParaRPr b="0" i="0" sz="2000" u="none" cap="none" strike="noStrike">
              <a:solidFill>
                <a:srgbClr val="FF9900"/>
              </a:solidFill>
              <a:latin typeface="Questrial"/>
              <a:ea typeface="Questrial"/>
              <a:cs typeface="Questrial"/>
              <a:sym typeface="Questrial"/>
            </a:endParaRPr>
          </a:p>
          <a:p>
            <a:pPr indent="-355600" lvl="0" marL="457200" marR="0" rtl="0" algn="l">
              <a:lnSpc>
                <a:spcPct val="100000"/>
              </a:lnSpc>
              <a:spcBef>
                <a:spcPts val="1000"/>
              </a:spcBef>
              <a:spcAft>
                <a:spcPts val="0"/>
              </a:spcAft>
              <a:buClr>
                <a:srgbClr val="FF9900"/>
              </a:buClr>
              <a:buSzPts val="2000"/>
              <a:buFont typeface="Questrial"/>
              <a:buChar char="●"/>
            </a:pPr>
            <a:r>
              <a:rPr b="0" i="0" lang="en-US" sz="2000" u="none" cap="none" strike="noStrike">
                <a:solidFill>
                  <a:srgbClr val="FF9900"/>
                </a:solidFill>
                <a:latin typeface="Questrial"/>
                <a:ea typeface="Questrial"/>
                <a:cs typeface="Questrial"/>
                <a:sym typeface="Questrial"/>
              </a:rPr>
              <a:t>This document is supposed to provide transparency about how districts are spending their money and whether they are making progress towards their goals so parents, students, and other stakeholders can provide input.</a:t>
            </a:r>
            <a:endParaRPr/>
          </a:p>
          <a:p>
            <a:pPr indent="-355600" lvl="0" marL="457200" marR="0" rtl="0" algn="l">
              <a:lnSpc>
                <a:spcPct val="100000"/>
              </a:lnSpc>
              <a:spcBef>
                <a:spcPts val="1000"/>
              </a:spcBef>
              <a:spcAft>
                <a:spcPts val="0"/>
              </a:spcAft>
              <a:buClr>
                <a:srgbClr val="FF9900"/>
              </a:buClr>
              <a:buSzPts val="2000"/>
              <a:buFont typeface="Questrial"/>
              <a:buChar char="●"/>
            </a:pPr>
            <a:r>
              <a:rPr b="1" i="0" lang="en-US" sz="2000" u="sng" cap="none" strike="noStrike">
                <a:solidFill>
                  <a:srgbClr val="000000"/>
                </a:solidFill>
                <a:highlight>
                  <a:srgbClr val="FFFF00"/>
                </a:highlight>
                <a:latin typeface="Questrial"/>
                <a:ea typeface="Questrial"/>
                <a:cs typeface="Questrial"/>
                <a:sym typeface="Questrial"/>
              </a:rPr>
              <a:t>Must</a:t>
            </a:r>
            <a:r>
              <a:rPr b="0" i="0" lang="en-US" sz="2000" u="none" cap="none" strike="noStrike">
                <a:solidFill>
                  <a:srgbClr val="FF0000"/>
                </a:solidFill>
                <a:highlight>
                  <a:srgbClr val="FFFF00"/>
                </a:highlight>
                <a:latin typeface="Questrial"/>
                <a:ea typeface="Questrial"/>
                <a:cs typeface="Questrial"/>
                <a:sym typeface="Questrial"/>
              </a:rPr>
              <a:t> </a:t>
            </a:r>
            <a:r>
              <a:rPr b="0" i="0" lang="en-US" sz="2000" u="none" cap="none" strike="noStrike">
                <a:solidFill>
                  <a:srgbClr val="000000"/>
                </a:solidFill>
                <a:highlight>
                  <a:srgbClr val="FFFF00"/>
                </a:highlight>
                <a:latin typeface="Questrial"/>
                <a:ea typeface="Questrial"/>
                <a:cs typeface="Questrial"/>
                <a:sym typeface="Questrial"/>
              </a:rPr>
              <a:t>reflect a number of priorities, including </a:t>
            </a:r>
            <a:br>
              <a:rPr b="0" i="0" lang="en-US" sz="2000" u="none" cap="none" strike="noStrike">
                <a:solidFill>
                  <a:srgbClr val="000000"/>
                </a:solidFill>
                <a:highlight>
                  <a:srgbClr val="FFFF00"/>
                </a:highlight>
                <a:latin typeface="Questrial"/>
                <a:ea typeface="Questrial"/>
                <a:cs typeface="Questrial"/>
                <a:sym typeface="Questrial"/>
              </a:rPr>
            </a:br>
            <a:r>
              <a:rPr b="0" i="0" lang="en-US" sz="2000" u="none" cap="none" strike="noStrike">
                <a:solidFill>
                  <a:srgbClr val="000000"/>
                </a:solidFill>
                <a:highlight>
                  <a:srgbClr val="FFFF00"/>
                </a:highlight>
                <a:latin typeface="Questrial"/>
                <a:ea typeface="Questrial"/>
                <a:cs typeface="Questrial"/>
                <a:sym typeface="Questrial"/>
              </a:rPr>
              <a:t>1) </a:t>
            </a:r>
            <a:r>
              <a:rPr b="1" i="0" lang="en-US" sz="2000" u="none" cap="none" strike="noStrike">
                <a:solidFill>
                  <a:srgbClr val="000000"/>
                </a:solidFill>
                <a:highlight>
                  <a:srgbClr val="FFFF00"/>
                </a:highlight>
                <a:latin typeface="Questrial"/>
                <a:ea typeface="Questrial"/>
                <a:cs typeface="Questrial"/>
                <a:sym typeface="Questrial"/>
              </a:rPr>
              <a:t>parent and student engagement</a:t>
            </a:r>
            <a:r>
              <a:rPr b="0" i="0" lang="en-US" sz="2000" u="none" cap="none" strike="noStrike">
                <a:solidFill>
                  <a:srgbClr val="000000"/>
                </a:solidFill>
                <a:latin typeface="Questrial"/>
                <a:ea typeface="Questrial"/>
                <a:cs typeface="Questrial"/>
                <a:sym typeface="Questrial"/>
              </a:rPr>
              <a:t> </a:t>
            </a:r>
            <a:r>
              <a:rPr b="0" i="0" lang="en-US" sz="2000" u="none" cap="none" strike="noStrike">
                <a:solidFill>
                  <a:srgbClr val="FF9900"/>
                </a:solidFill>
                <a:latin typeface="Questrial"/>
                <a:ea typeface="Questrial"/>
                <a:cs typeface="Questrial"/>
                <a:sym typeface="Questrial"/>
              </a:rPr>
              <a:t>and </a:t>
            </a:r>
            <a:br>
              <a:rPr b="0" i="0" lang="en-US" sz="2000" u="none" cap="none" strike="noStrike">
                <a:solidFill>
                  <a:srgbClr val="FF9900"/>
                </a:solidFill>
                <a:latin typeface="Questrial"/>
                <a:ea typeface="Questrial"/>
                <a:cs typeface="Questrial"/>
                <a:sym typeface="Questrial"/>
              </a:rPr>
            </a:br>
            <a:r>
              <a:rPr b="0" i="0" lang="en-US" sz="2000" u="none" cap="none" strike="noStrike">
                <a:solidFill>
                  <a:srgbClr val="FF9900"/>
                </a:solidFill>
                <a:latin typeface="Questrial"/>
                <a:ea typeface="Questrial"/>
                <a:cs typeface="Questrial"/>
                <a:sym typeface="Questrial"/>
              </a:rPr>
              <a:t>2) </a:t>
            </a:r>
            <a:r>
              <a:rPr b="1" i="0" lang="en-US" sz="2000" u="none" cap="none" strike="noStrike">
                <a:solidFill>
                  <a:srgbClr val="FF9900"/>
                </a:solidFill>
                <a:latin typeface="Questrial"/>
                <a:ea typeface="Questrial"/>
                <a:cs typeface="Questrial"/>
                <a:sym typeface="Questrial"/>
              </a:rPr>
              <a:t>school climate. </a:t>
            </a:r>
            <a:endParaRPr/>
          </a:p>
          <a:p>
            <a:pPr indent="0" lvl="0" marL="101600" marR="0" rtl="0" algn="l">
              <a:lnSpc>
                <a:spcPct val="100000"/>
              </a:lnSpc>
              <a:spcBef>
                <a:spcPts val="1000"/>
              </a:spcBef>
              <a:spcAft>
                <a:spcPts val="0"/>
              </a:spcAft>
              <a:buNone/>
            </a:pPr>
            <a:r>
              <a:t/>
            </a:r>
            <a:endParaRPr b="0" i="0" sz="2000" u="none" cap="none" strike="noStrike">
              <a:solidFill>
                <a:srgbClr val="FF9900"/>
              </a:solidFill>
              <a:latin typeface="Questrial"/>
              <a:ea typeface="Questrial"/>
              <a:cs typeface="Questrial"/>
              <a:sym typeface="Questrial"/>
            </a:endParaRPr>
          </a:p>
          <a:p>
            <a:pPr indent="0" lvl="0" marL="0" marR="0" rtl="0" algn="l">
              <a:lnSpc>
                <a:spcPct val="100000"/>
              </a:lnSpc>
              <a:spcBef>
                <a:spcPts val="1000"/>
              </a:spcBef>
              <a:spcAft>
                <a:spcPts val="0"/>
              </a:spcAft>
              <a:buClr>
                <a:srgbClr val="000000"/>
              </a:buClr>
              <a:buSzPts val="2000"/>
              <a:buFont typeface="Arial"/>
              <a:buNone/>
            </a:pPr>
            <a:r>
              <a:t/>
            </a:r>
            <a:endParaRPr b="0" i="0" sz="2000" u="none" cap="none" strike="noStrike">
              <a:solidFill>
                <a:srgbClr val="FF9900"/>
              </a:solidFill>
              <a:latin typeface="Questrial"/>
              <a:ea typeface="Questrial"/>
              <a:cs typeface="Questrial"/>
              <a:sym typeface="Questrial"/>
            </a:endParaRPr>
          </a:p>
          <a:p>
            <a:pPr indent="-215900" lvl="0" marL="342900" marR="0" rtl="0" algn="l">
              <a:lnSpc>
                <a:spcPct val="100000"/>
              </a:lnSpc>
              <a:spcBef>
                <a:spcPts val="0"/>
              </a:spcBef>
              <a:spcAft>
                <a:spcPts val="0"/>
              </a:spcAft>
              <a:buClr>
                <a:srgbClr val="002F4A"/>
              </a:buClr>
              <a:buSzPts val="2000"/>
              <a:buFont typeface="Noto Sans Symbols"/>
              <a:buNone/>
            </a:pPr>
            <a:r>
              <a:t/>
            </a:r>
            <a:endParaRPr b="0" i="0" sz="2000" u="none" cap="none" strike="noStrike">
              <a:solidFill>
                <a:srgbClr val="FF9900"/>
              </a:solidFill>
              <a:latin typeface="Trebuchet MS"/>
              <a:ea typeface="Trebuchet MS"/>
              <a:cs typeface="Trebuchet MS"/>
              <a:sym typeface="Trebuchet MS"/>
            </a:endParaRPr>
          </a:p>
        </p:txBody>
      </p:sp>
      <p:sp>
        <p:nvSpPr>
          <p:cNvPr id="609" name="Google Shape;609;p11"/>
          <p:cNvSpPr txBox="1"/>
          <p:nvPr/>
        </p:nvSpPr>
        <p:spPr>
          <a:xfrm>
            <a:off x="1064171" y="517306"/>
            <a:ext cx="3781800" cy="806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9900"/>
                </a:solidFill>
                <a:latin typeface="Questrial"/>
                <a:ea typeface="Questrial"/>
                <a:cs typeface="Questrial"/>
                <a:sym typeface="Questrial"/>
              </a:rPr>
              <a:t>The LCAP!</a:t>
            </a:r>
            <a:endParaRPr b="0" i="0" sz="4800" u="none" cap="none" strike="noStrike">
              <a:solidFill>
                <a:srgbClr val="FF9900"/>
              </a:solidFill>
              <a:latin typeface="Trebuchet MS"/>
              <a:ea typeface="Trebuchet MS"/>
              <a:cs typeface="Trebuchet MS"/>
              <a:sym typeface="Trebuchet MS"/>
            </a:endParaRPr>
          </a:p>
        </p:txBody>
      </p:sp>
      <p:sp>
        <p:nvSpPr>
          <p:cNvPr id="610" name="Google Shape;610;p11"/>
          <p:cNvSpPr txBox="1"/>
          <p:nvPr/>
        </p:nvSpPr>
        <p:spPr>
          <a:xfrm>
            <a:off x="6827313" y="544750"/>
            <a:ext cx="3968700" cy="75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45818E"/>
                </a:solidFill>
                <a:latin typeface="Questrial"/>
                <a:ea typeface="Questrial"/>
                <a:cs typeface="Questrial"/>
                <a:sym typeface="Questrial"/>
              </a:rPr>
              <a:t>El LCAP!</a:t>
            </a:r>
            <a:endParaRPr b="0" i="0" sz="4800" u="none" cap="none" strike="noStrike">
              <a:solidFill>
                <a:srgbClr val="45818E"/>
              </a:solidFill>
              <a:latin typeface="Questrial"/>
              <a:ea typeface="Questrial"/>
              <a:cs typeface="Questrial"/>
              <a:sym typeface="Questrial"/>
            </a:endParaRPr>
          </a:p>
        </p:txBody>
      </p:sp>
      <p:cxnSp>
        <p:nvCxnSpPr>
          <p:cNvPr id="611" name="Google Shape;611;p11"/>
          <p:cNvCxnSpPr/>
          <p:nvPr/>
        </p:nvCxnSpPr>
        <p:spPr>
          <a:xfrm rot="10800000">
            <a:off x="6095999" y="517297"/>
            <a:ext cx="0" cy="806100"/>
          </a:xfrm>
          <a:prstGeom prst="straightConnector1">
            <a:avLst/>
          </a:prstGeom>
          <a:noFill/>
          <a:ln cap="rnd" cmpd="sng" w="12700">
            <a:solidFill>
              <a:srgbClr val="002F4A"/>
            </a:solidFill>
            <a:prstDash val="solid"/>
            <a:round/>
            <a:headEnd len="sm" w="sm" type="none"/>
            <a:tailEnd len="sm" w="sm" type="none"/>
          </a:ln>
        </p:spPr>
      </p:cxnSp>
      <p:sp>
        <p:nvSpPr>
          <p:cNvPr id="612" name="Google Shape;612;p11"/>
          <p:cNvSpPr txBox="1"/>
          <p:nvPr/>
        </p:nvSpPr>
        <p:spPr>
          <a:xfrm>
            <a:off x="6920944" y="1359692"/>
            <a:ext cx="4747500" cy="3215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rgbClr val="45818E"/>
              </a:buClr>
              <a:buSzPts val="2000"/>
              <a:buFont typeface="Questrial"/>
              <a:buChar char="●"/>
            </a:pPr>
            <a:r>
              <a:rPr b="0" i="0" lang="en-US" sz="2000" u="none" cap="none" strike="noStrike">
                <a:solidFill>
                  <a:srgbClr val="45818E"/>
                </a:solidFill>
                <a:latin typeface="Questrial"/>
                <a:ea typeface="Questrial"/>
                <a:cs typeface="Questrial"/>
                <a:sym typeface="Questrial"/>
              </a:rPr>
              <a:t>El plan del  cada 3 años del distrito para satisfacer las necesidades de estudiantes.</a:t>
            </a:r>
            <a:endParaRPr/>
          </a:p>
          <a:p>
            <a:pPr indent="-355600" lvl="0" marL="457200" marR="0" rtl="0" algn="l">
              <a:lnSpc>
                <a:spcPct val="100000"/>
              </a:lnSpc>
              <a:spcBef>
                <a:spcPts val="1000"/>
              </a:spcBef>
              <a:spcAft>
                <a:spcPts val="0"/>
              </a:spcAft>
              <a:buClr>
                <a:srgbClr val="45818E"/>
              </a:buClr>
              <a:buSzPts val="2000"/>
              <a:buFont typeface="Questrial"/>
              <a:buChar char="●"/>
            </a:pPr>
            <a:r>
              <a:rPr b="0" i="0" lang="en-US" sz="2000" u="none" cap="none" strike="noStrike">
                <a:solidFill>
                  <a:srgbClr val="45818E"/>
                </a:solidFill>
                <a:latin typeface="Questrial"/>
                <a:ea typeface="Questrial"/>
                <a:cs typeface="Questrial"/>
                <a:sym typeface="Questrial"/>
              </a:rPr>
              <a:t>Este documento debe de proveer transparencia acerca de como los distritos están usando su dinero y si están progresando hacia sus metas</a:t>
            </a:r>
            <a:endParaRPr/>
          </a:p>
          <a:p>
            <a:pPr indent="-355600" lvl="0" marL="457200" marR="0" rtl="0" algn="l">
              <a:lnSpc>
                <a:spcPct val="100000"/>
              </a:lnSpc>
              <a:spcBef>
                <a:spcPts val="1000"/>
              </a:spcBef>
              <a:spcAft>
                <a:spcPts val="1000"/>
              </a:spcAft>
              <a:buClr>
                <a:srgbClr val="45818E"/>
              </a:buClr>
              <a:buSzPts val="2000"/>
              <a:buFont typeface="Questrial"/>
              <a:buChar char="●"/>
            </a:pPr>
            <a:r>
              <a:rPr b="1" i="0" lang="en-US" sz="2000" u="sng" cap="none" strike="noStrike">
                <a:solidFill>
                  <a:srgbClr val="000000"/>
                </a:solidFill>
                <a:highlight>
                  <a:srgbClr val="FFFF00"/>
                </a:highlight>
                <a:latin typeface="Questrial"/>
                <a:ea typeface="Questrial"/>
                <a:cs typeface="Questrial"/>
                <a:sym typeface="Questrial"/>
              </a:rPr>
              <a:t>Debe de</a:t>
            </a:r>
            <a:r>
              <a:rPr b="0" i="0" lang="en-US" sz="2000" u="none" cap="none" strike="noStrike">
                <a:solidFill>
                  <a:srgbClr val="000000"/>
                </a:solidFill>
                <a:highlight>
                  <a:srgbClr val="FFFF00"/>
                </a:highlight>
                <a:latin typeface="Questrial"/>
                <a:ea typeface="Questrial"/>
                <a:cs typeface="Questrial"/>
                <a:sym typeface="Questrial"/>
              </a:rPr>
              <a:t> reflejar una serie de prioridades, inclusive</a:t>
            </a:r>
            <a:br>
              <a:rPr b="0" i="0" lang="en-US" sz="2000" u="none" cap="none" strike="noStrike">
                <a:solidFill>
                  <a:srgbClr val="000000"/>
                </a:solidFill>
                <a:highlight>
                  <a:srgbClr val="FFFF00"/>
                </a:highlight>
                <a:latin typeface="Questrial"/>
                <a:ea typeface="Questrial"/>
                <a:cs typeface="Questrial"/>
                <a:sym typeface="Questrial"/>
              </a:rPr>
            </a:br>
            <a:r>
              <a:rPr b="0" i="0" lang="en-US" sz="2000" u="none" cap="none" strike="noStrike">
                <a:solidFill>
                  <a:srgbClr val="000000"/>
                </a:solidFill>
                <a:highlight>
                  <a:srgbClr val="FFFF00"/>
                </a:highlight>
                <a:latin typeface="Questrial"/>
                <a:ea typeface="Questrial"/>
                <a:cs typeface="Questrial"/>
                <a:sym typeface="Questrial"/>
              </a:rPr>
              <a:t>1) </a:t>
            </a:r>
            <a:r>
              <a:rPr b="1" i="0" lang="en-US" sz="2000" u="none" cap="none" strike="noStrike">
                <a:solidFill>
                  <a:srgbClr val="000000"/>
                </a:solidFill>
                <a:highlight>
                  <a:srgbClr val="FFFF00"/>
                </a:highlight>
                <a:latin typeface="Questrial"/>
                <a:ea typeface="Questrial"/>
                <a:cs typeface="Questrial"/>
                <a:sym typeface="Questrial"/>
              </a:rPr>
              <a:t>la participación de padres y estudiantes</a:t>
            </a:r>
            <a:r>
              <a:rPr b="0" i="0" lang="en-US" sz="2000" u="none" cap="none" strike="noStrike">
                <a:solidFill>
                  <a:srgbClr val="000000"/>
                </a:solidFill>
                <a:latin typeface="Questrial"/>
                <a:ea typeface="Questrial"/>
                <a:cs typeface="Questrial"/>
                <a:sym typeface="Questrial"/>
              </a:rPr>
              <a:t> </a:t>
            </a:r>
            <a:r>
              <a:rPr b="0" i="0" lang="en-US" sz="2000" u="none" cap="none" strike="noStrike">
                <a:solidFill>
                  <a:srgbClr val="45818E"/>
                </a:solidFill>
                <a:latin typeface="Questrial"/>
                <a:ea typeface="Questrial"/>
                <a:cs typeface="Questrial"/>
                <a:sym typeface="Questrial"/>
              </a:rPr>
              <a:t>y </a:t>
            </a:r>
            <a:br>
              <a:rPr b="0" i="0" lang="en-US" sz="2000" u="none" cap="none" strike="noStrike">
                <a:solidFill>
                  <a:srgbClr val="45818E"/>
                </a:solidFill>
                <a:latin typeface="Questrial"/>
                <a:ea typeface="Questrial"/>
                <a:cs typeface="Questrial"/>
                <a:sym typeface="Questrial"/>
              </a:rPr>
            </a:br>
            <a:r>
              <a:rPr b="0" i="0" lang="en-US" sz="2000" u="none" cap="none" strike="noStrike">
                <a:solidFill>
                  <a:srgbClr val="45818E"/>
                </a:solidFill>
                <a:latin typeface="Questrial"/>
                <a:ea typeface="Questrial"/>
                <a:cs typeface="Questrial"/>
                <a:sym typeface="Questrial"/>
              </a:rPr>
              <a:t>2) el</a:t>
            </a:r>
            <a:r>
              <a:rPr b="1" i="0" lang="en-US" sz="2000" u="none" cap="none" strike="noStrike">
                <a:solidFill>
                  <a:srgbClr val="45818E"/>
                </a:solidFill>
                <a:latin typeface="Questrial"/>
                <a:ea typeface="Questrial"/>
                <a:cs typeface="Questrial"/>
                <a:sym typeface="Questrial"/>
              </a:rPr>
              <a:t> ambiente escolar.</a:t>
            </a:r>
            <a:endParaRPr b="0" i="0" sz="2000" u="none" cap="none" strike="noStrike">
              <a:solidFill>
                <a:srgbClr val="45818E"/>
              </a:solidFill>
              <a:latin typeface="Questrial"/>
              <a:ea typeface="Questrial"/>
              <a:cs typeface="Questrial"/>
              <a:sym typeface="Questrial"/>
            </a:endParaRPr>
          </a:p>
        </p:txBody>
      </p:sp>
      <p:sp>
        <p:nvSpPr>
          <p:cNvPr id="613" name="Google Shape;613;p11"/>
          <p:cNvSpPr txBox="1"/>
          <p:nvPr/>
        </p:nvSpPr>
        <p:spPr>
          <a:xfrm>
            <a:off x="82050"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cgerges@publicadvocates.org for permission prior to use.</a:t>
            </a:r>
            <a:endParaRPr b="0" i="0" sz="1200" u="none" cap="none" strike="noStrike">
              <a:solidFill>
                <a:srgbClr val="999999"/>
              </a:solidFill>
              <a:latin typeface="Georgia"/>
              <a:ea typeface="Georgia"/>
              <a:cs typeface="Georgia"/>
              <a:sym typeface="Georgia"/>
            </a:endParaRPr>
          </a:p>
        </p:txBody>
      </p:sp>
      <p:sp>
        <p:nvSpPr>
          <p:cNvPr id="614" name="Google Shape;614;p11"/>
          <p:cNvSpPr/>
          <p:nvPr/>
        </p:nvSpPr>
        <p:spPr>
          <a:xfrm>
            <a:off x="5224421" y="1993900"/>
            <a:ext cx="1696523" cy="1435100"/>
          </a:xfrm>
          <a:prstGeom prst="hexagon">
            <a:avLst>
              <a:gd fmla="val 25000" name="adj"/>
              <a:gd fmla="val 115470" name="vf"/>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 new 3-year LCAP will be developed this year!!!</a:t>
            </a:r>
            <a:endParaRPr/>
          </a:p>
        </p:txBody>
      </p:sp>
      <p:sp>
        <p:nvSpPr>
          <p:cNvPr id="615" name="Google Shape;615;p11"/>
          <p:cNvSpPr/>
          <p:nvPr/>
        </p:nvSpPr>
        <p:spPr>
          <a:xfrm>
            <a:off x="5271058" y="3966645"/>
            <a:ext cx="1696523" cy="1435100"/>
          </a:xfrm>
          <a:prstGeom prst="hexagon">
            <a:avLst>
              <a:gd fmla="val 25000" name="adj"/>
              <a:gd fmla="val 115470" name="vf"/>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6" name="Google Shape;616;p11"/>
          <p:cNvSpPr/>
          <p:nvPr/>
        </p:nvSpPr>
        <p:spPr>
          <a:xfrm>
            <a:off x="5283914" y="3975586"/>
            <a:ext cx="1696523" cy="1435100"/>
          </a:xfrm>
          <a:prstGeom prst="hexagon">
            <a:avLst>
              <a:gd fmla="val 25000" name="adj"/>
              <a:gd fmla="val 115470" name="vf"/>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Un nuevo LCAP de 3 anos sera desarroyado este ano!!!</a:t>
            </a:r>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620" name="Shape 620"/>
        <p:cNvGrpSpPr/>
        <p:nvPr/>
      </p:nvGrpSpPr>
      <p:grpSpPr>
        <a:xfrm>
          <a:off x="0" y="0"/>
          <a:ext cx="0" cy="0"/>
          <a:chOff x="0" y="0"/>
          <a:chExt cx="0" cy="0"/>
        </a:xfrm>
      </p:grpSpPr>
      <p:sp>
        <p:nvSpPr>
          <p:cNvPr id="621" name="Google Shape;621;p12"/>
          <p:cNvSpPr txBox="1"/>
          <p:nvPr>
            <p:ph idx="4294967295" type="title"/>
          </p:nvPr>
        </p:nvSpPr>
        <p:spPr>
          <a:xfrm>
            <a:off x="440267" y="309500"/>
            <a:ext cx="11155200" cy="8472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000"/>
              <a:buNone/>
            </a:pPr>
            <a:r>
              <a:rPr lang="en-US"/>
              <a:t>Local Control Accountability Plan (LCAP)</a:t>
            </a:r>
            <a:endParaRPr/>
          </a:p>
        </p:txBody>
      </p:sp>
      <p:pic>
        <p:nvPicPr>
          <p:cNvPr id="622" name="Google Shape;622;p12"/>
          <p:cNvPicPr preferRelativeResize="0"/>
          <p:nvPr/>
        </p:nvPicPr>
        <p:blipFill rotWithShape="1">
          <a:blip r:embed="rId3">
            <a:alphaModFix/>
          </a:blip>
          <a:srcRect b="0" l="0" r="0" t="0"/>
          <a:stretch/>
        </p:blipFill>
        <p:spPr>
          <a:xfrm>
            <a:off x="1156833" y="1649"/>
            <a:ext cx="9722068" cy="6858000"/>
          </a:xfrm>
          <a:prstGeom prst="rect">
            <a:avLst/>
          </a:prstGeom>
          <a:noFill/>
          <a:ln>
            <a:noFill/>
          </a:ln>
        </p:spPr>
      </p:pic>
      <p:sp>
        <p:nvSpPr>
          <p:cNvPr id="623" name="Google Shape;623;p12"/>
          <p:cNvSpPr txBox="1"/>
          <p:nvPr>
            <p:ph idx="12" type="sldNum"/>
          </p:nvPr>
        </p:nvSpPr>
        <p:spPr>
          <a:xfrm>
            <a:off x="11296611" y="6217623"/>
            <a:ext cx="731600" cy="52480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624" name="Google Shape;624;p12"/>
          <p:cNvSpPr/>
          <p:nvPr/>
        </p:nvSpPr>
        <p:spPr>
          <a:xfrm>
            <a:off x="6877456" y="2577830"/>
            <a:ext cx="3116542" cy="1702339"/>
          </a:xfrm>
          <a:prstGeom prst="ellipse">
            <a:avLst/>
          </a:prstGeom>
          <a:no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5" name="Google Shape;625;p12"/>
          <p:cNvSpPr/>
          <p:nvPr/>
        </p:nvSpPr>
        <p:spPr>
          <a:xfrm>
            <a:off x="1598580" y="2331396"/>
            <a:ext cx="5035684" cy="1861226"/>
          </a:xfrm>
          <a:prstGeom prst="ellipse">
            <a:avLst/>
          </a:prstGeom>
          <a:no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6" name="Google Shape;626;p12"/>
          <p:cNvSpPr/>
          <p:nvPr/>
        </p:nvSpPr>
        <p:spPr>
          <a:xfrm>
            <a:off x="7671881" y="706878"/>
            <a:ext cx="2996119" cy="1702339"/>
          </a:xfrm>
          <a:prstGeom prst="ellipse">
            <a:avLst/>
          </a:prstGeom>
          <a:no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7" name="Google Shape;627;p12"/>
          <p:cNvSpPr/>
          <p:nvPr/>
        </p:nvSpPr>
        <p:spPr>
          <a:xfrm>
            <a:off x="1381328" y="4426087"/>
            <a:ext cx="3025302" cy="1861226"/>
          </a:xfrm>
          <a:prstGeom prst="ellipse">
            <a:avLst/>
          </a:prstGeom>
          <a:no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631" name="Shape 631"/>
        <p:cNvGrpSpPr/>
        <p:nvPr/>
      </p:nvGrpSpPr>
      <p:grpSpPr>
        <a:xfrm>
          <a:off x="0" y="0"/>
          <a:ext cx="0" cy="0"/>
          <a:chOff x="0" y="0"/>
          <a:chExt cx="0" cy="0"/>
        </a:xfrm>
      </p:grpSpPr>
      <p:sp>
        <p:nvSpPr>
          <p:cNvPr id="632" name="Google Shape;632;p13"/>
          <p:cNvSpPr txBox="1"/>
          <p:nvPr>
            <p:ph idx="12" type="sldNum"/>
          </p:nvPr>
        </p:nvSpPr>
        <p:spPr>
          <a:xfrm>
            <a:off x="10764975" y="6123600"/>
            <a:ext cx="4428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33" name="Google Shape;633;p13"/>
          <p:cNvSpPr txBox="1"/>
          <p:nvPr/>
        </p:nvSpPr>
        <p:spPr>
          <a:xfrm>
            <a:off x="719851" y="292150"/>
            <a:ext cx="4251474" cy="806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9900"/>
                </a:solidFill>
                <a:latin typeface="Questrial"/>
                <a:ea typeface="Questrial"/>
                <a:cs typeface="Questrial"/>
                <a:sym typeface="Questrial"/>
              </a:rPr>
              <a:t>LCAP Sections</a:t>
            </a:r>
            <a:endParaRPr b="0" i="0" sz="4800" u="none" cap="none" strike="noStrike">
              <a:solidFill>
                <a:srgbClr val="FF9900"/>
              </a:solidFill>
              <a:latin typeface="Trebuchet MS"/>
              <a:ea typeface="Trebuchet MS"/>
              <a:cs typeface="Trebuchet MS"/>
              <a:sym typeface="Trebuchet MS"/>
            </a:endParaRPr>
          </a:p>
        </p:txBody>
      </p:sp>
      <p:sp>
        <p:nvSpPr>
          <p:cNvPr id="634" name="Google Shape;634;p13"/>
          <p:cNvSpPr txBox="1"/>
          <p:nvPr/>
        </p:nvSpPr>
        <p:spPr>
          <a:xfrm>
            <a:off x="6796263" y="292150"/>
            <a:ext cx="3968700" cy="75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45818E"/>
                </a:solidFill>
                <a:latin typeface="Questrial"/>
                <a:ea typeface="Questrial"/>
                <a:cs typeface="Questrial"/>
                <a:sym typeface="Questrial"/>
              </a:rPr>
              <a:t>Secciones de un LCAP</a:t>
            </a:r>
            <a:endParaRPr b="0" i="0" sz="4800" u="none" cap="none" strike="noStrike">
              <a:solidFill>
                <a:srgbClr val="45818E"/>
              </a:solidFill>
              <a:latin typeface="Questrial"/>
              <a:ea typeface="Questrial"/>
              <a:cs typeface="Questrial"/>
              <a:sym typeface="Questrial"/>
            </a:endParaRPr>
          </a:p>
        </p:txBody>
      </p:sp>
      <p:cxnSp>
        <p:nvCxnSpPr>
          <p:cNvPr id="635" name="Google Shape;635;p13"/>
          <p:cNvCxnSpPr/>
          <p:nvPr/>
        </p:nvCxnSpPr>
        <p:spPr>
          <a:xfrm rot="10800000">
            <a:off x="6095999" y="517297"/>
            <a:ext cx="0" cy="806100"/>
          </a:xfrm>
          <a:prstGeom prst="straightConnector1">
            <a:avLst/>
          </a:prstGeom>
          <a:noFill/>
          <a:ln cap="rnd" cmpd="sng" w="12700">
            <a:solidFill>
              <a:srgbClr val="002F4A"/>
            </a:solidFill>
            <a:prstDash val="solid"/>
            <a:round/>
            <a:headEnd len="sm" w="sm" type="none"/>
            <a:tailEnd len="sm" w="sm" type="none"/>
          </a:ln>
        </p:spPr>
      </p:cxnSp>
      <p:sp>
        <p:nvSpPr>
          <p:cNvPr id="636" name="Google Shape;636;p13"/>
          <p:cNvSpPr txBox="1"/>
          <p:nvPr/>
        </p:nvSpPr>
        <p:spPr>
          <a:xfrm>
            <a:off x="6491700" y="1821300"/>
            <a:ext cx="5170800" cy="3215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rgbClr val="45818E"/>
              </a:buClr>
              <a:buSzPts val="2000"/>
              <a:buFont typeface="Questrial"/>
              <a:buChar char="●"/>
            </a:pPr>
            <a:r>
              <a:rPr b="0" i="0" lang="en-US" sz="2000" u="none" cap="none" strike="noStrike">
                <a:solidFill>
                  <a:srgbClr val="45818E"/>
                </a:solidFill>
                <a:latin typeface="Questrial"/>
                <a:ea typeface="Questrial"/>
                <a:cs typeface="Questrial"/>
                <a:sym typeface="Questrial"/>
              </a:rPr>
              <a:t>Resumen del Plan </a:t>
            </a:r>
            <a:endParaRPr/>
          </a:p>
          <a:p>
            <a:pPr indent="-355600" lvl="0" marL="457200" marR="0" rtl="0" algn="l">
              <a:lnSpc>
                <a:spcPct val="100000"/>
              </a:lnSpc>
              <a:spcBef>
                <a:spcPts val="1000"/>
              </a:spcBef>
              <a:spcAft>
                <a:spcPts val="0"/>
              </a:spcAft>
              <a:buClr>
                <a:srgbClr val="45818E"/>
              </a:buClr>
              <a:buSzPts val="2000"/>
              <a:buFont typeface="Questrial"/>
              <a:buChar char="●"/>
            </a:pPr>
            <a:r>
              <a:rPr b="1" i="0" lang="en-US" sz="2000" u="none" cap="none" strike="noStrike">
                <a:solidFill>
                  <a:srgbClr val="45818E"/>
                </a:solidFill>
                <a:latin typeface="Questrial"/>
                <a:ea typeface="Questrial"/>
                <a:cs typeface="Questrial"/>
                <a:sym typeface="Questrial"/>
              </a:rPr>
              <a:t>Actualización Anual ( año pasado) </a:t>
            </a:r>
            <a:endParaRPr/>
          </a:p>
          <a:p>
            <a:pPr indent="-355600" lvl="0" marL="457200" marR="0" rtl="0" algn="l">
              <a:lnSpc>
                <a:spcPct val="100000"/>
              </a:lnSpc>
              <a:spcBef>
                <a:spcPts val="1000"/>
              </a:spcBef>
              <a:spcAft>
                <a:spcPts val="0"/>
              </a:spcAft>
              <a:buClr>
                <a:srgbClr val="45818E"/>
              </a:buClr>
              <a:buSzPts val="2000"/>
              <a:buFont typeface="Questrial"/>
              <a:buChar char="●"/>
            </a:pPr>
            <a:r>
              <a:rPr b="0" i="0" lang="en-US" sz="2000" u="none" cap="none" strike="noStrike">
                <a:solidFill>
                  <a:srgbClr val="45818E"/>
                </a:solidFill>
                <a:latin typeface="Questrial"/>
                <a:ea typeface="Questrial"/>
                <a:cs typeface="Questrial"/>
                <a:sym typeface="Questrial"/>
              </a:rPr>
              <a:t>Participación  de Interesados (Explica como la  participación de los padres y otros interesados y como las aportaciones impactaron el LCAP)</a:t>
            </a:r>
            <a:endParaRPr/>
          </a:p>
          <a:p>
            <a:pPr indent="-355600" lvl="0" marL="457200" marR="0" rtl="0" algn="l">
              <a:lnSpc>
                <a:spcPct val="100000"/>
              </a:lnSpc>
              <a:spcBef>
                <a:spcPts val="1000"/>
              </a:spcBef>
              <a:spcAft>
                <a:spcPts val="0"/>
              </a:spcAft>
              <a:buClr>
                <a:srgbClr val="45818E"/>
              </a:buClr>
              <a:buSzPts val="2000"/>
              <a:buFont typeface="Questrial"/>
              <a:buChar char="●"/>
            </a:pPr>
            <a:r>
              <a:rPr b="1" i="0" lang="en-US" sz="2000" u="none" cap="none" strike="noStrike">
                <a:solidFill>
                  <a:srgbClr val="45818E"/>
                </a:solidFill>
                <a:latin typeface="Questrial"/>
                <a:ea typeface="Questrial"/>
                <a:cs typeface="Questrial"/>
                <a:sym typeface="Questrial"/>
              </a:rPr>
              <a:t>Metas, Acciones y Servicios (para este año) </a:t>
            </a:r>
            <a:endParaRPr/>
          </a:p>
          <a:p>
            <a:pPr indent="-355600" lvl="0" marL="457200" marR="0" rtl="0" algn="l">
              <a:lnSpc>
                <a:spcPct val="100000"/>
              </a:lnSpc>
              <a:spcBef>
                <a:spcPts val="1000"/>
              </a:spcBef>
              <a:spcAft>
                <a:spcPts val="0"/>
              </a:spcAft>
              <a:buClr>
                <a:srgbClr val="45818E"/>
              </a:buClr>
              <a:buSzPts val="2000"/>
              <a:buFont typeface="Questrial"/>
              <a:buChar char="●"/>
            </a:pPr>
            <a:r>
              <a:rPr b="0" i="0" lang="en-US" sz="2000" u="none" cap="none" strike="noStrike">
                <a:solidFill>
                  <a:srgbClr val="45818E"/>
                </a:solidFill>
                <a:latin typeface="Questrial"/>
                <a:ea typeface="Questrial"/>
                <a:cs typeface="Questrial"/>
                <a:sym typeface="Questrial"/>
              </a:rPr>
              <a:t>Servicios Incrementados o Mejorados para Estudiantes de Alta Necesidad</a:t>
            </a:r>
            <a:endParaRPr/>
          </a:p>
          <a:p>
            <a:pPr indent="0" lvl="0" marL="457200" marR="0" rtl="0" algn="l">
              <a:lnSpc>
                <a:spcPct val="100000"/>
              </a:lnSpc>
              <a:spcBef>
                <a:spcPts val="1000"/>
              </a:spcBef>
              <a:spcAft>
                <a:spcPts val="1000"/>
              </a:spcAft>
              <a:buClr>
                <a:srgbClr val="000000"/>
              </a:buClr>
              <a:buSzPts val="2000"/>
              <a:buFont typeface="Arial"/>
              <a:buNone/>
            </a:pPr>
            <a:r>
              <a:rPr b="0" i="0" lang="en-US" sz="2000" u="none" cap="none" strike="noStrike">
                <a:solidFill>
                  <a:srgbClr val="45818E"/>
                </a:solidFill>
                <a:latin typeface="Questrial"/>
                <a:ea typeface="Questrial"/>
                <a:cs typeface="Questrial"/>
                <a:sym typeface="Questrial"/>
              </a:rPr>
              <a:t>*  Nota LAUSD creó un resumen de dos paginas de la  enmienda del LCAP</a:t>
            </a:r>
            <a:endParaRPr/>
          </a:p>
        </p:txBody>
      </p:sp>
      <p:sp>
        <p:nvSpPr>
          <p:cNvPr id="637" name="Google Shape;637;p13"/>
          <p:cNvSpPr txBox="1"/>
          <p:nvPr/>
        </p:nvSpPr>
        <p:spPr>
          <a:xfrm>
            <a:off x="82050"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cgerges@publicadvocates.org for permission prior to use.</a:t>
            </a:r>
            <a:endParaRPr b="0" i="0" sz="1200" u="none" cap="none" strike="noStrike">
              <a:solidFill>
                <a:srgbClr val="999999"/>
              </a:solidFill>
              <a:latin typeface="Georgia"/>
              <a:ea typeface="Georgia"/>
              <a:cs typeface="Georgia"/>
              <a:sym typeface="Georgia"/>
            </a:endParaRPr>
          </a:p>
        </p:txBody>
      </p:sp>
      <p:sp>
        <p:nvSpPr>
          <p:cNvPr id="638" name="Google Shape;638;p13"/>
          <p:cNvSpPr txBox="1"/>
          <p:nvPr/>
        </p:nvSpPr>
        <p:spPr>
          <a:xfrm>
            <a:off x="256478" y="6217622"/>
            <a:ext cx="236933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Questrial"/>
                <a:ea typeface="Questrial"/>
                <a:cs typeface="Questrial"/>
                <a:sym typeface="Questrial"/>
              </a:rPr>
              <a:t>Source: California State Auditor Report 2019-101.</a:t>
            </a:r>
            <a:endParaRPr/>
          </a:p>
        </p:txBody>
      </p:sp>
      <p:pic>
        <p:nvPicPr>
          <p:cNvPr descr="A screenshot of a social media post&#10;&#10;Description automatically generated" id="639" name="Google Shape;639;p13"/>
          <p:cNvPicPr preferRelativeResize="0"/>
          <p:nvPr/>
        </p:nvPicPr>
        <p:blipFill rotWithShape="1">
          <a:blip r:embed="rId3">
            <a:alphaModFix/>
          </a:blip>
          <a:srcRect b="0" l="0" r="0" t="0"/>
          <a:stretch/>
        </p:blipFill>
        <p:spPr>
          <a:xfrm>
            <a:off x="400888" y="1145190"/>
            <a:ext cx="5150115" cy="5118363"/>
          </a:xfrm>
          <a:prstGeom prst="rect">
            <a:avLst/>
          </a:prstGeom>
          <a:noFill/>
          <a:ln>
            <a:noFill/>
          </a:ln>
        </p:spPr>
      </p:pic>
      <p:sp>
        <p:nvSpPr>
          <p:cNvPr id="640" name="Google Shape;640;p13"/>
          <p:cNvSpPr/>
          <p:nvPr/>
        </p:nvSpPr>
        <p:spPr>
          <a:xfrm>
            <a:off x="719851" y="3166353"/>
            <a:ext cx="967770" cy="285595"/>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00" u="none" cap="none" strike="noStrike">
                <a:solidFill>
                  <a:schemeClr val="lt1"/>
                </a:solidFill>
                <a:latin typeface="Arial"/>
                <a:ea typeface="Arial"/>
                <a:cs typeface="Arial"/>
                <a:sym typeface="Arial"/>
              </a:rPr>
              <a:t>2018-19 (last year)</a:t>
            </a:r>
            <a:endParaRPr/>
          </a:p>
        </p:txBody>
      </p:sp>
      <p:sp>
        <p:nvSpPr>
          <p:cNvPr id="641" name="Google Shape;641;p13"/>
          <p:cNvSpPr/>
          <p:nvPr/>
        </p:nvSpPr>
        <p:spPr>
          <a:xfrm>
            <a:off x="652794" y="4848328"/>
            <a:ext cx="967770" cy="376743"/>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00" u="none" cap="none" strike="noStrike">
                <a:solidFill>
                  <a:schemeClr val="lt1"/>
                </a:solidFill>
                <a:latin typeface="Arial"/>
                <a:ea typeface="Arial"/>
                <a:cs typeface="Arial"/>
                <a:sym typeface="Arial"/>
              </a:rPr>
              <a:t>Over 3 years</a:t>
            </a:r>
            <a:endParaRPr/>
          </a:p>
          <a:p>
            <a:pPr indent="0" lvl="0" marL="0" marR="0" rtl="0" algn="ctr">
              <a:lnSpc>
                <a:spcPct val="100000"/>
              </a:lnSpc>
              <a:spcBef>
                <a:spcPts val="0"/>
              </a:spcBef>
              <a:spcAft>
                <a:spcPts val="0"/>
              </a:spcAft>
              <a:buNone/>
            </a:pPr>
            <a:r>
              <a:rPr b="0" i="0" lang="en-US" sz="1000" u="none" cap="none" strike="noStrike">
                <a:solidFill>
                  <a:schemeClr val="lt1"/>
                </a:solidFill>
                <a:latin typeface="Arial"/>
                <a:ea typeface="Arial"/>
                <a:cs typeface="Arial"/>
                <a:sym typeface="Arial"/>
              </a:rPr>
              <a:t>2017-2020</a:t>
            </a:r>
            <a:endParaRPr/>
          </a:p>
        </p:txBody>
      </p:sp>
      <p:sp>
        <p:nvSpPr>
          <p:cNvPr id="642" name="Google Shape;642;p13"/>
          <p:cNvSpPr/>
          <p:nvPr/>
        </p:nvSpPr>
        <p:spPr>
          <a:xfrm>
            <a:off x="798728" y="4083512"/>
            <a:ext cx="651018" cy="190302"/>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00" u="none" cap="none" strike="noStrike">
                <a:solidFill>
                  <a:schemeClr val="lt1"/>
                </a:solidFill>
                <a:latin typeface="Arial"/>
                <a:ea typeface="Arial"/>
                <a:cs typeface="Arial"/>
                <a:sym typeface="Arial"/>
              </a:rPr>
              <a:t>Today!</a:t>
            </a:r>
            <a:endParaRPr/>
          </a:p>
        </p:txBody>
      </p:sp>
      <p:sp>
        <p:nvSpPr>
          <p:cNvPr id="643" name="Google Shape;643;p13"/>
          <p:cNvSpPr/>
          <p:nvPr/>
        </p:nvSpPr>
        <p:spPr>
          <a:xfrm>
            <a:off x="798728" y="5969005"/>
            <a:ext cx="675903" cy="201677"/>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00" u="none" cap="none" strike="noStrike">
                <a:solidFill>
                  <a:schemeClr val="lt1"/>
                </a:solidFill>
                <a:latin typeface="Arial"/>
                <a:ea typeface="Arial"/>
                <a:cs typeface="Arial"/>
                <a:sym typeface="Arial"/>
              </a:rPr>
              <a:t>Equity $</a:t>
            </a:r>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647" name="Shape 647"/>
        <p:cNvGrpSpPr/>
        <p:nvPr/>
      </p:nvGrpSpPr>
      <p:grpSpPr>
        <a:xfrm>
          <a:off x="0" y="0"/>
          <a:ext cx="0" cy="0"/>
          <a:chOff x="0" y="0"/>
          <a:chExt cx="0" cy="0"/>
        </a:xfrm>
      </p:grpSpPr>
      <p:sp>
        <p:nvSpPr>
          <p:cNvPr id="648" name="Google Shape;648;p14"/>
          <p:cNvSpPr txBox="1"/>
          <p:nvPr/>
        </p:nvSpPr>
        <p:spPr>
          <a:xfrm>
            <a:off x="849361" y="1450506"/>
            <a:ext cx="4716600" cy="7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9900"/>
                </a:solidFill>
                <a:latin typeface="Questrial"/>
                <a:ea typeface="Questrial"/>
                <a:cs typeface="Questrial"/>
                <a:sym typeface="Questrial"/>
              </a:rPr>
              <a:t>What do LCFF and LCAP have to do with transforming LBUSD schools? </a:t>
            </a:r>
            <a:endParaRPr b="1" i="0" sz="4800" u="none" cap="none" strike="noStrike">
              <a:solidFill>
                <a:srgbClr val="FF9900"/>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5400"/>
              <a:buFont typeface="Arial"/>
              <a:buNone/>
            </a:pPr>
            <a:r>
              <a:t/>
            </a:r>
            <a:endParaRPr b="1" i="0" sz="5400" u="none" cap="none" strike="noStrike">
              <a:solidFill>
                <a:srgbClr val="F8F8F8"/>
              </a:solidFill>
              <a:latin typeface="Arial Black"/>
              <a:ea typeface="Arial Black"/>
              <a:cs typeface="Arial Black"/>
              <a:sym typeface="Arial Black"/>
            </a:endParaRPr>
          </a:p>
        </p:txBody>
      </p:sp>
      <p:sp>
        <p:nvSpPr>
          <p:cNvPr id="649" name="Google Shape;649;p14"/>
          <p:cNvSpPr txBox="1"/>
          <p:nvPr/>
        </p:nvSpPr>
        <p:spPr>
          <a:xfrm>
            <a:off x="6248400" y="936474"/>
            <a:ext cx="5521842" cy="420968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6000" u="none" cap="none" strike="noStrike">
                <a:solidFill>
                  <a:srgbClr val="45818E"/>
                </a:solidFill>
                <a:latin typeface="Questrial"/>
                <a:ea typeface="Questrial"/>
                <a:cs typeface="Questrial"/>
                <a:sym typeface="Questrial"/>
              </a:rPr>
              <a:t>¿</a:t>
            </a:r>
            <a:r>
              <a:rPr b="1" i="0" lang="en-US" sz="4400" u="none" cap="none" strike="noStrike">
                <a:solidFill>
                  <a:srgbClr val="45818E"/>
                </a:solidFill>
                <a:latin typeface="Questrial"/>
                <a:ea typeface="Questrial"/>
                <a:cs typeface="Questrial"/>
                <a:sym typeface="Questrial"/>
              </a:rPr>
              <a:t>Qué tienen que ver la LCFF y el LCAP con la transformación de las escuelas de LBUSD? </a:t>
            </a:r>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45818E"/>
              </a:solidFill>
              <a:latin typeface="Questrial"/>
              <a:ea typeface="Questrial"/>
              <a:cs typeface="Questrial"/>
              <a:sym typeface="Questrial"/>
            </a:endParaRPr>
          </a:p>
        </p:txBody>
      </p:sp>
      <p:cxnSp>
        <p:nvCxnSpPr>
          <p:cNvPr id="650" name="Google Shape;650;p14"/>
          <p:cNvCxnSpPr/>
          <p:nvPr/>
        </p:nvCxnSpPr>
        <p:spPr>
          <a:xfrm rot="10800000">
            <a:off x="6096100" y="516650"/>
            <a:ext cx="40500" cy="5437200"/>
          </a:xfrm>
          <a:prstGeom prst="straightConnector1">
            <a:avLst/>
          </a:prstGeom>
          <a:noFill/>
          <a:ln cap="rnd" cmpd="sng" w="12700">
            <a:solidFill>
              <a:srgbClr val="002F4A"/>
            </a:solidFill>
            <a:prstDash val="solid"/>
            <a:round/>
            <a:headEnd len="sm" w="sm" type="none"/>
            <a:tailEnd len="sm" w="sm" type="none"/>
          </a:ln>
        </p:spPr>
      </p:cxnSp>
      <p:sp>
        <p:nvSpPr>
          <p:cNvPr id="651" name="Google Shape;651;p14"/>
          <p:cNvSpPr txBox="1"/>
          <p:nvPr>
            <p:ph idx="12" type="sldNum"/>
          </p:nvPr>
        </p:nvSpPr>
        <p:spPr>
          <a:xfrm>
            <a:off x="10591975" y="6123600"/>
            <a:ext cx="475800" cy="3651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652" name="Google Shape;652;p14"/>
          <p:cNvSpPr txBox="1"/>
          <p:nvPr/>
        </p:nvSpPr>
        <p:spPr>
          <a:xfrm>
            <a:off x="0"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cgerges@publicadvocates.org for permission prior to use.</a:t>
            </a:r>
            <a:endParaRPr b="0" i="0" sz="1200" u="none" cap="none" strike="noStrike">
              <a:solidFill>
                <a:srgbClr val="999999"/>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656" name="Shape 656"/>
        <p:cNvGrpSpPr/>
        <p:nvPr/>
      </p:nvGrpSpPr>
      <p:grpSpPr>
        <a:xfrm>
          <a:off x="0" y="0"/>
          <a:ext cx="0" cy="0"/>
          <a:chOff x="0" y="0"/>
          <a:chExt cx="0" cy="0"/>
        </a:xfrm>
      </p:grpSpPr>
      <p:cxnSp>
        <p:nvCxnSpPr>
          <p:cNvPr id="657" name="Google Shape;657;p15"/>
          <p:cNvCxnSpPr/>
          <p:nvPr/>
        </p:nvCxnSpPr>
        <p:spPr>
          <a:xfrm rot="10800000">
            <a:off x="6096100" y="516650"/>
            <a:ext cx="40500" cy="5437200"/>
          </a:xfrm>
          <a:prstGeom prst="straightConnector1">
            <a:avLst/>
          </a:prstGeom>
          <a:noFill/>
          <a:ln cap="rnd" cmpd="sng" w="12700">
            <a:solidFill>
              <a:srgbClr val="002F4A"/>
            </a:solidFill>
            <a:prstDash val="solid"/>
            <a:round/>
            <a:headEnd len="sm" w="sm" type="none"/>
            <a:tailEnd len="sm" w="sm" type="none"/>
          </a:ln>
        </p:spPr>
      </p:cxnSp>
      <p:sp>
        <p:nvSpPr>
          <p:cNvPr id="658" name="Google Shape;658;p15"/>
          <p:cNvSpPr txBox="1"/>
          <p:nvPr>
            <p:ph idx="12" type="sldNum"/>
          </p:nvPr>
        </p:nvSpPr>
        <p:spPr>
          <a:xfrm>
            <a:off x="10591975" y="6123600"/>
            <a:ext cx="475800" cy="3651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659" name="Google Shape;659;p15"/>
          <p:cNvSpPr txBox="1"/>
          <p:nvPr/>
        </p:nvSpPr>
        <p:spPr>
          <a:xfrm>
            <a:off x="438912" y="516650"/>
            <a:ext cx="526301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rgbClr val="000000"/>
                </a:solidFill>
                <a:latin typeface="Questrial"/>
                <a:ea typeface="Questrial"/>
                <a:cs typeface="Questrial"/>
                <a:sym typeface="Questrial"/>
              </a:rPr>
              <a:t>LCFF is a Tool for School Transformation</a:t>
            </a:r>
            <a:endParaRPr/>
          </a:p>
        </p:txBody>
      </p:sp>
      <p:sp>
        <p:nvSpPr>
          <p:cNvPr id="660" name="Google Shape;660;p15"/>
          <p:cNvSpPr txBox="1"/>
          <p:nvPr/>
        </p:nvSpPr>
        <p:spPr>
          <a:xfrm>
            <a:off x="0"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cgerges@publicadvocates.org for permission prior to use.</a:t>
            </a:r>
            <a:endParaRPr b="0" i="0" sz="1200" u="none" cap="none" strike="noStrike">
              <a:solidFill>
                <a:srgbClr val="999999"/>
              </a:solidFill>
              <a:latin typeface="Georgia"/>
              <a:ea typeface="Georgia"/>
              <a:cs typeface="Georgia"/>
              <a:sym typeface="Georgia"/>
            </a:endParaRPr>
          </a:p>
        </p:txBody>
      </p:sp>
      <p:grpSp>
        <p:nvGrpSpPr>
          <p:cNvPr id="661" name="Google Shape;661;p15"/>
          <p:cNvGrpSpPr/>
          <p:nvPr/>
        </p:nvGrpSpPr>
        <p:grpSpPr>
          <a:xfrm>
            <a:off x="308211" y="1904120"/>
            <a:ext cx="5234799" cy="4218084"/>
            <a:chOff x="40697" y="1395"/>
            <a:chExt cx="5234799" cy="4218084"/>
          </a:xfrm>
        </p:grpSpPr>
        <p:sp>
          <p:nvSpPr>
            <p:cNvPr id="662" name="Google Shape;662;p15"/>
            <p:cNvSpPr/>
            <p:nvPr/>
          </p:nvSpPr>
          <p:spPr>
            <a:xfrm>
              <a:off x="40697" y="1395"/>
              <a:ext cx="2208062" cy="1410796"/>
            </a:xfrm>
            <a:prstGeom prst="roundRect">
              <a:avLst>
                <a:gd fmla="val 10000" name="adj"/>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5"/>
            <p:cNvSpPr txBox="1"/>
            <p:nvPr/>
          </p:nvSpPr>
          <p:spPr>
            <a:xfrm>
              <a:off x="82018" y="42716"/>
              <a:ext cx="2125420" cy="1328154"/>
            </a:xfrm>
            <a:prstGeom prst="rect">
              <a:avLst/>
            </a:prstGeom>
            <a:noFill/>
            <a:ln>
              <a:noFill/>
            </a:ln>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Students, parents, teachers, and staff understand student need best</a:t>
              </a:r>
              <a:endParaRPr/>
            </a:p>
          </p:txBody>
        </p:sp>
        <p:sp>
          <p:nvSpPr>
            <p:cNvPr id="664" name="Google Shape;664;p15"/>
            <p:cNvSpPr/>
            <p:nvPr/>
          </p:nvSpPr>
          <p:spPr>
            <a:xfrm>
              <a:off x="261503" y="1412191"/>
              <a:ext cx="220806" cy="713149"/>
            </a:xfrm>
            <a:custGeom>
              <a:rect b="b" l="l" r="r" t="t"/>
              <a:pathLst>
                <a:path extrusionOk="0" h="120000" w="120000">
                  <a:moveTo>
                    <a:pt x="0" y="0"/>
                  </a:moveTo>
                  <a:lnTo>
                    <a:pt x="0" y="120000"/>
                  </a:lnTo>
                  <a:lnTo>
                    <a:pt x="120000" y="120000"/>
                  </a:lnTo>
                </a:path>
              </a:pathLst>
            </a:custGeom>
            <a:noFill/>
            <a:ln cap="flat" cmpd="sng" w="25400">
              <a:solidFill>
                <a:srgbClr val="C98730"/>
              </a:solidFill>
              <a:prstDash val="solid"/>
              <a:round/>
              <a:headEnd len="sm" w="sm" type="none"/>
              <a:tailEnd len="sm" w="sm" type="none"/>
            </a:ln>
          </p:spPr>
        </p:sp>
        <p:sp>
          <p:nvSpPr>
            <p:cNvPr id="665" name="Google Shape;665;p15"/>
            <p:cNvSpPr/>
            <p:nvPr/>
          </p:nvSpPr>
          <p:spPr>
            <a:xfrm>
              <a:off x="482309" y="1635430"/>
              <a:ext cx="1886819" cy="979821"/>
            </a:xfrm>
            <a:prstGeom prst="roundRect">
              <a:avLst>
                <a:gd fmla="val 10000" name="adj"/>
              </a:avLst>
            </a:prstGeom>
            <a:solidFill>
              <a:schemeClr val="lt1">
                <a:alpha val="89803"/>
              </a:schemeClr>
            </a:solid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5"/>
            <p:cNvSpPr txBox="1"/>
            <p:nvPr/>
          </p:nvSpPr>
          <p:spPr>
            <a:xfrm>
              <a:off x="511007" y="1664128"/>
              <a:ext cx="1829423" cy="922425"/>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LCFF provides greater voice to directly impacted people</a:t>
              </a:r>
              <a:endParaRPr/>
            </a:p>
          </p:txBody>
        </p:sp>
        <p:sp>
          <p:nvSpPr>
            <p:cNvPr id="667" name="Google Shape;667;p15"/>
            <p:cNvSpPr/>
            <p:nvPr/>
          </p:nvSpPr>
          <p:spPr>
            <a:xfrm>
              <a:off x="261503" y="1412191"/>
              <a:ext cx="220806" cy="1983238"/>
            </a:xfrm>
            <a:custGeom>
              <a:rect b="b" l="l" r="r" t="t"/>
              <a:pathLst>
                <a:path extrusionOk="0" h="120000" w="120000">
                  <a:moveTo>
                    <a:pt x="0" y="0"/>
                  </a:moveTo>
                  <a:lnTo>
                    <a:pt x="0" y="120000"/>
                  </a:lnTo>
                  <a:lnTo>
                    <a:pt x="120000" y="120000"/>
                  </a:lnTo>
                </a:path>
              </a:pathLst>
            </a:custGeom>
            <a:noFill/>
            <a:ln cap="flat" cmpd="sng" w="25400">
              <a:solidFill>
                <a:srgbClr val="C98730"/>
              </a:solidFill>
              <a:prstDash val="solid"/>
              <a:round/>
              <a:headEnd len="sm" w="sm" type="none"/>
              <a:tailEnd len="sm" w="sm" type="none"/>
            </a:ln>
          </p:spPr>
        </p:sp>
        <p:sp>
          <p:nvSpPr>
            <p:cNvPr id="668" name="Google Shape;668;p15"/>
            <p:cNvSpPr/>
            <p:nvPr/>
          </p:nvSpPr>
          <p:spPr>
            <a:xfrm>
              <a:off x="482309" y="2838490"/>
              <a:ext cx="1902293" cy="1113880"/>
            </a:xfrm>
            <a:prstGeom prst="roundRect">
              <a:avLst>
                <a:gd fmla="val 10000" name="adj"/>
              </a:avLst>
            </a:prstGeom>
            <a:solidFill>
              <a:schemeClr val="lt1">
                <a:alpha val="89803"/>
              </a:schemeClr>
            </a:solid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5"/>
            <p:cNvSpPr txBox="1"/>
            <p:nvPr/>
          </p:nvSpPr>
          <p:spPr>
            <a:xfrm>
              <a:off x="514933" y="2871114"/>
              <a:ext cx="1837045" cy="1048632"/>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Districts must document stakeholder input and its impact in the LCAP</a:t>
              </a:r>
              <a:endParaRPr/>
            </a:p>
          </p:txBody>
        </p:sp>
        <p:sp>
          <p:nvSpPr>
            <p:cNvPr id="670" name="Google Shape;670;p15"/>
            <p:cNvSpPr/>
            <p:nvPr/>
          </p:nvSpPr>
          <p:spPr>
            <a:xfrm>
              <a:off x="2695236" y="1395"/>
              <a:ext cx="2320717" cy="1350781"/>
            </a:xfrm>
            <a:prstGeom prst="roundRect">
              <a:avLst>
                <a:gd fmla="val 10000" name="adj"/>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5"/>
            <p:cNvSpPr txBox="1"/>
            <p:nvPr/>
          </p:nvSpPr>
          <p:spPr>
            <a:xfrm>
              <a:off x="2734799" y="40958"/>
              <a:ext cx="2241591" cy="1271655"/>
            </a:xfrm>
            <a:prstGeom prst="rect">
              <a:avLst/>
            </a:prstGeom>
            <a:noFill/>
            <a:ln>
              <a:noFill/>
            </a:ln>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Student needs are different, and some students have greater needs</a:t>
              </a:r>
              <a:endParaRPr/>
            </a:p>
          </p:txBody>
        </p:sp>
        <p:sp>
          <p:nvSpPr>
            <p:cNvPr id="672" name="Google Shape;672;p15"/>
            <p:cNvSpPr/>
            <p:nvPr/>
          </p:nvSpPr>
          <p:spPr>
            <a:xfrm>
              <a:off x="2927308" y="1352176"/>
              <a:ext cx="232071" cy="823826"/>
            </a:xfrm>
            <a:custGeom>
              <a:rect b="b" l="l" r="r" t="t"/>
              <a:pathLst>
                <a:path extrusionOk="0" h="120000" w="120000">
                  <a:moveTo>
                    <a:pt x="0" y="0"/>
                  </a:moveTo>
                  <a:lnTo>
                    <a:pt x="0" y="120000"/>
                  </a:lnTo>
                  <a:lnTo>
                    <a:pt x="120000" y="120000"/>
                  </a:lnTo>
                </a:path>
              </a:pathLst>
            </a:custGeom>
            <a:noFill/>
            <a:ln cap="flat" cmpd="sng" w="25400">
              <a:solidFill>
                <a:srgbClr val="C98730"/>
              </a:solidFill>
              <a:prstDash val="solid"/>
              <a:round/>
              <a:headEnd len="sm" w="sm" type="none"/>
              <a:tailEnd len="sm" w="sm" type="none"/>
            </a:ln>
          </p:spPr>
        </p:sp>
        <p:sp>
          <p:nvSpPr>
            <p:cNvPr id="673" name="Google Shape;673;p15"/>
            <p:cNvSpPr/>
            <p:nvPr/>
          </p:nvSpPr>
          <p:spPr>
            <a:xfrm>
              <a:off x="3159380" y="1575414"/>
              <a:ext cx="1872518" cy="1201175"/>
            </a:xfrm>
            <a:prstGeom prst="roundRect">
              <a:avLst>
                <a:gd fmla="val 10000" name="adj"/>
              </a:avLst>
            </a:prstGeom>
            <a:solidFill>
              <a:schemeClr val="lt1">
                <a:alpha val="89803"/>
              </a:schemeClr>
            </a:solid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5"/>
            <p:cNvSpPr txBox="1"/>
            <p:nvPr/>
          </p:nvSpPr>
          <p:spPr>
            <a:xfrm>
              <a:off x="3194561" y="1610595"/>
              <a:ext cx="1802156" cy="1130813"/>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LCFF requires more funds to be spent on students not thriving under the status quo</a:t>
              </a:r>
              <a:endParaRPr/>
            </a:p>
          </p:txBody>
        </p:sp>
        <p:sp>
          <p:nvSpPr>
            <p:cNvPr id="675" name="Google Shape;675;p15"/>
            <p:cNvSpPr/>
            <p:nvPr/>
          </p:nvSpPr>
          <p:spPr>
            <a:xfrm>
              <a:off x="2927308" y="1352176"/>
              <a:ext cx="232071" cy="2257478"/>
            </a:xfrm>
            <a:custGeom>
              <a:rect b="b" l="l" r="r" t="t"/>
              <a:pathLst>
                <a:path extrusionOk="0" h="120000" w="120000">
                  <a:moveTo>
                    <a:pt x="0" y="0"/>
                  </a:moveTo>
                  <a:lnTo>
                    <a:pt x="0" y="120000"/>
                  </a:lnTo>
                  <a:lnTo>
                    <a:pt x="120000" y="120000"/>
                  </a:lnTo>
                </a:path>
              </a:pathLst>
            </a:custGeom>
            <a:noFill/>
            <a:ln cap="flat" cmpd="sng" w="25400">
              <a:solidFill>
                <a:srgbClr val="C98730"/>
              </a:solidFill>
              <a:prstDash val="solid"/>
              <a:round/>
              <a:headEnd len="sm" w="sm" type="none"/>
              <a:tailEnd len="sm" w="sm" type="none"/>
            </a:ln>
          </p:spPr>
        </p:sp>
        <p:sp>
          <p:nvSpPr>
            <p:cNvPr id="676" name="Google Shape;676;p15"/>
            <p:cNvSpPr/>
            <p:nvPr/>
          </p:nvSpPr>
          <p:spPr>
            <a:xfrm>
              <a:off x="3159380" y="2999829"/>
              <a:ext cx="2116116" cy="1219650"/>
            </a:xfrm>
            <a:prstGeom prst="roundRect">
              <a:avLst>
                <a:gd fmla="val 10000" name="adj"/>
              </a:avLst>
            </a:prstGeom>
            <a:solidFill>
              <a:schemeClr val="lt1">
                <a:alpha val="89803"/>
              </a:schemeClr>
            </a:solid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5"/>
            <p:cNvSpPr txBox="1"/>
            <p:nvPr/>
          </p:nvSpPr>
          <p:spPr>
            <a:xfrm>
              <a:off x="3195102" y="3035551"/>
              <a:ext cx="2044672" cy="114820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The LCAP must document how the needs of low-income students of color are considered and met, </a:t>
              </a:r>
              <a:endParaRPr/>
            </a:p>
          </p:txBody>
        </p:sp>
      </p:grpSp>
      <p:sp>
        <p:nvSpPr>
          <p:cNvPr id="678" name="Google Shape;678;p15"/>
          <p:cNvSpPr txBox="1"/>
          <p:nvPr/>
        </p:nvSpPr>
        <p:spPr>
          <a:xfrm>
            <a:off x="6136600" y="516649"/>
            <a:ext cx="5263019"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000000"/>
                </a:solidFill>
                <a:latin typeface="Questrial"/>
                <a:ea typeface="Questrial"/>
                <a:cs typeface="Questrial"/>
                <a:sym typeface="Questrial"/>
              </a:rPr>
              <a:t>LCFF es Una Herramienta para la Transformación Escolar</a:t>
            </a:r>
            <a:endParaRPr/>
          </a:p>
        </p:txBody>
      </p:sp>
      <p:pic>
        <p:nvPicPr>
          <p:cNvPr id="679" name="Google Shape;679;p15"/>
          <p:cNvPicPr preferRelativeResize="0"/>
          <p:nvPr/>
        </p:nvPicPr>
        <p:blipFill rotWithShape="1">
          <a:blip r:embed="rId3">
            <a:alphaModFix/>
          </a:blip>
          <a:srcRect b="0" l="0" r="0" t="0"/>
          <a:stretch/>
        </p:blipFill>
        <p:spPr>
          <a:xfrm>
            <a:off x="5913104" y="3307069"/>
            <a:ext cx="365792" cy="243861"/>
          </a:xfrm>
          <a:prstGeom prst="rect">
            <a:avLst/>
          </a:prstGeom>
          <a:noFill/>
          <a:ln>
            <a:noFill/>
          </a:ln>
        </p:spPr>
      </p:pic>
      <p:sp>
        <p:nvSpPr>
          <p:cNvPr id="680" name="Google Shape;680;p15"/>
          <p:cNvSpPr txBox="1"/>
          <p:nvPr/>
        </p:nvSpPr>
        <p:spPr>
          <a:xfrm>
            <a:off x="6319397" y="1470756"/>
            <a:ext cx="5150830" cy="452431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Estudiantes, padres, maestros y personal entienden las necesidades de los estudiantes</a:t>
            </a:r>
            <a:endParaRPr/>
          </a:p>
          <a:p>
            <a:pPr indent="-342900" lvl="3"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LCFF proporciona una amplificación de las voces de personas impactadas</a:t>
            </a:r>
            <a:endParaRPr/>
          </a:p>
          <a:p>
            <a:pPr indent="-342900" lvl="3"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Los distritos debe documentar el aporte y el impacto en el LCAP</a:t>
            </a:r>
            <a:endParaRPr/>
          </a:p>
          <a:p>
            <a:pPr indent="-241300" lvl="3" marL="3429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3" marL="0"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Las necesidades de los estudiantes son diferentes y algunos estudiantes tienen necesidades mas altas</a:t>
            </a:r>
            <a:endParaRPr/>
          </a:p>
          <a:p>
            <a:pPr indent="-342900" lvl="3"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LCFF requiere mas fondos para invertir en estudiantes que no están triunfando bajo el estado actual</a:t>
            </a:r>
            <a:endParaRPr/>
          </a:p>
          <a:p>
            <a:pPr indent="-342900" lvl="3"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El LCAP debe documentar como las necesidades de los estudiantes desfavorecidos socioeconómicamente, y estudiantes de color son consideradas y satisfechas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sp>
        <p:nvSpPr>
          <p:cNvPr id="685" name="Google Shape;685;p16"/>
          <p:cNvSpPr txBox="1"/>
          <p:nvPr/>
        </p:nvSpPr>
        <p:spPr>
          <a:xfrm>
            <a:off x="203185" y="173905"/>
            <a:ext cx="5537274" cy="555955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sng" cap="none" strike="noStrike">
                <a:solidFill>
                  <a:srgbClr val="FF9900"/>
                </a:solidFill>
                <a:latin typeface="Questrial"/>
                <a:ea typeface="Questrial"/>
                <a:cs typeface="Questrial"/>
                <a:sym typeface="Questrial"/>
              </a:rPr>
              <a:t>Today, we are going to</a:t>
            </a:r>
            <a:r>
              <a:rPr b="1" i="0" lang="en-US" sz="4000" u="none" cap="none" strike="noStrike">
                <a:solidFill>
                  <a:srgbClr val="FF9900"/>
                </a:solidFill>
                <a:latin typeface="Questrial"/>
                <a:ea typeface="Questrial"/>
                <a:cs typeface="Questrial"/>
                <a:sym typeface="Questrial"/>
              </a:rPr>
              <a:t>:</a:t>
            </a:r>
            <a:endParaRPr/>
          </a:p>
          <a:p>
            <a:pPr indent="-463550" lvl="0" marL="463550" marR="0" rtl="0" algn="l">
              <a:lnSpc>
                <a:spcPct val="100000"/>
              </a:lnSpc>
              <a:spcBef>
                <a:spcPts val="0"/>
              </a:spcBef>
              <a:spcAft>
                <a:spcPts val="0"/>
              </a:spcAft>
              <a:buClr>
                <a:srgbClr val="000000"/>
              </a:buClr>
              <a:buSzPts val="3200"/>
              <a:buFont typeface="Noto Sans Symbols"/>
              <a:buChar char="✔"/>
            </a:pPr>
            <a:r>
              <a:rPr b="1" i="0" lang="en-US" sz="3200" u="none" cap="none" strike="noStrike">
                <a:solidFill>
                  <a:srgbClr val="FF9900"/>
                </a:solidFill>
                <a:latin typeface="Questrial"/>
                <a:ea typeface="Questrial"/>
                <a:cs typeface="Questrial"/>
                <a:sym typeface="Questrial"/>
              </a:rPr>
              <a:t>Understand student needs</a:t>
            </a:r>
            <a:endParaRPr/>
          </a:p>
          <a:p>
            <a:pPr indent="-457200" lvl="0" marL="1139825"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FF9900"/>
                </a:solidFill>
                <a:latin typeface="Questrial"/>
                <a:ea typeface="Questrial"/>
                <a:cs typeface="Questrial"/>
                <a:sym typeface="Questrial"/>
              </a:rPr>
              <a:t>Data equity walk</a:t>
            </a:r>
            <a:endParaRPr/>
          </a:p>
          <a:p>
            <a:pPr indent="-457200" lvl="0" marL="1139825"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FF9900"/>
                </a:solidFill>
                <a:latin typeface="Questrial"/>
                <a:ea typeface="Questrial"/>
                <a:cs typeface="Questrial"/>
                <a:sym typeface="Questrial"/>
              </a:rPr>
              <a:t>Parent panel</a:t>
            </a:r>
            <a:endParaRPr/>
          </a:p>
          <a:p>
            <a:pPr indent="0" lvl="0" marL="682625" marR="0" rtl="0" algn="l">
              <a:lnSpc>
                <a:spcPct val="100000"/>
              </a:lnSpc>
              <a:spcBef>
                <a:spcPts val="0"/>
              </a:spcBef>
              <a:spcAft>
                <a:spcPts val="0"/>
              </a:spcAft>
              <a:buNone/>
            </a:pPr>
            <a:r>
              <a:t/>
            </a:r>
            <a:endParaRPr b="1" i="0" sz="1200" u="none" cap="none" strike="noStrike">
              <a:solidFill>
                <a:srgbClr val="0070C0"/>
              </a:solidFill>
              <a:latin typeface="Questrial"/>
              <a:ea typeface="Questrial"/>
              <a:cs typeface="Questrial"/>
              <a:sym typeface="Questrial"/>
            </a:endParaRPr>
          </a:p>
          <a:p>
            <a:pPr indent="-463550" lvl="0" marL="463550" marR="0" rtl="0" algn="l">
              <a:lnSpc>
                <a:spcPct val="100000"/>
              </a:lnSpc>
              <a:spcBef>
                <a:spcPts val="0"/>
              </a:spcBef>
              <a:spcAft>
                <a:spcPts val="0"/>
              </a:spcAft>
              <a:buClr>
                <a:srgbClr val="000000"/>
              </a:buClr>
              <a:buSzPts val="3200"/>
              <a:buFont typeface="Noto Sans Symbols"/>
              <a:buChar char="✔"/>
            </a:pPr>
            <a:r>
              <a:rPr b="1" i="0" lang="en-US" sz="3200" u="none" cap="none" strike="noStrike">
                <a:solidFill>
                  <a:srgbClr val="FF9900"/>
                </a:solidFill>
                <a:latin typeface="Questrial"/>
                <a:ea typeface="Questrial"/>
                <a:cs typeface="Questrial"/>
                <a:sym typeface="Questrial"/>
              </a:rPr>
              <a:t>Understand what LBUSD is already doing</a:t>
            </a:r>
            <a:endParaRPr/>
          </a:p>
          <a:p>
            <a:pPr indent="-463550" lvl="0" marL="1146175"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FF9900"/>
                </a:solidFill>
                <a:latin typeface="Questrial"/>
                <a:ea typeface="Questrial"/>
                <a:cs typeface="Questrial"/>
                <a:sym typeface="Questrial"/>
              </a:rPr>
              <a:t>LBUSD PSAs</a:t>
            </a:r>
            <a:endParaRPr/>
          </a:p>
          <a:p>
            <a:pPr indent="-463550" lvl="0" marL="1146175"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FF9900"/>
                </a:solidFill>
                <a:latin typeface="Questrial"/>
                <a:ea typeface="Questrial"/>
                <a:cs typeface="Questrial"/>
                <a:sym typeface="Questrial"/>
              </a:rPr>
              <a:t>Discussion of current actions</a:t>
            </a:r>
            <a:endParaRPr/>
          </a:p>
          <a:p>
            <a:pPr indent="0" lvl="0" marL="682625" marR="0" rtl="0" algn="l">
              <a:lnSpc>
                <a:spcPct val="100000"/>
              </a:lnSpc>
              <a:spcBef>
                <a:spcPts val="0"/>
              </a:spcBef>
              <a:spcAft>
                <a:spcPts val="0"/>
              </a:spcAft>
              <a:buNone/>
            </a:pPr>
            <a:r>
              <a:t/>
            </a:r>
            <a:endParaRPr b="1" i="0" sz="1200" u="none" cap="none" strike="noStrike">
              <a:solidFill>
                <a:srgbClr val="FF9900"/>
              </a:solidFill>
              <a:latin typeface="Questrial"/>
              <a:ea typeface="Questrial"/>
              <a:cs typeface="Questrial"/>
              <a:sym typeface="Questrial"/>
            </a:endParaRPr>
          </a:p>
          <a:p>
            <a:pPr indent="-463550" lvl="0" marL="463550" marR="0" rtl="0" algn="l">
              <a:lnSpc>
                <a:spcPct val="100000"/>
              </a:lnSpc>
              <a:spcBef>
                <a:spcPts val="0"/>
              </a:spcBef>
              <a:spcAft>
                <a:spcPts val="0"/>
              </a:spcAft>
              <a:buClr>
                <a:srgbClr val="000000"/>
              </a:buClr>
              <a:buSzPts val="3200"/>
              <a:buFont typeface="Noto Sans Symbols"/>
              <a:buChar char="✔"/>
            </a:pPr>
            <a:r>
              <a:rPr b="1" i="0" lang="en-US" sz="3200" u="none" cap="none" strike="noStrike">
                <a:solidFill>
                  <a:srgbClr val="FF9900"/>
                </a:solidFill>
                <a:latin typeface="Questrial"/>
                <a:ea typeface="Questrial"/>
                <a:cs typeface="Questrial"/>
                <a:sym typeface="Questrial"/>
              </a:rPr>
              <a:t>Make recommendations to LBUSD on how it can transform our schools</a:t>
            </a:r>
            <a:endParaRPr/>
          </a:p>
          <a:p>
            <a:pPr indent="-512763" lvl="0" marL="1195388"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FF9900"/>
                </a:solidFill>
                <a:latin typeface="Questrial"/>
                <a:ea typeface="Questrial"/>
                <a:cs typeface="Questrial"/>
                <a:sym typeface="Questrial"/>
              </a:rPr>
              <a:t>LCAP breakout groups</a:t>
            </a:r>
            <a:endParaRPr/>
          </a:p>
          <a:p>
            <a:pPr indent="-512763" lvl="0" marL="1195388"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FF9900"/>
                </a:solidFill>
                <a:latin typeface="Questrial"/>
                <a:ea typeface="Questrial"/>
                <a:cs typeface="Questrial"/>
                <a:sym typeface="Questrial"/>
              </a:rPr>
              <a:t>What LBUSD can cut</a:t>
            </a:r>
            <a:endParaRPr/>
          </a:p>
          <a:p>
            <a:pPr indent="0" lvl="0" marL="0" marR="0" rtl="0" algn="l">
              <a:lnSpc>
                <a:spcPct val="100000"/>
              </a:lnSpc>
              <a:spcBef>
                <a:spcPts val="0"/>
              </a:spcBef>
              <a:spcAft>
                <a:spcPts val="0"/>
              </a:spcAft>
              <a:buClr>
                <a:srgbClr val="000000"/>
              </a:buClr>
              <a:buSzPts val="5400"/>
              <a:buFont typeface="Arial"/>
              <a:buNone/>
            </a:pPr>
            <a:r>
              <a:t/>
            </a:r>
            <a:endParaRPr b="1" i="0" sz="5400" u="none" cap="none" strike="noStrike">
              <a:solidFill>
                <a:srgbClr val="F8F8F8"/>
              </a:solidFill>
              <a:latin typeface="Arial Black"/>
              <a:ea typeface="Arial Black"/>
              <a:cs typeface="Arial Black"/>
              <a:sym typeface="Arial Black"/>
            </a:endParaRPr>
          </a:p>
        </p:txBody>
      </p:sp>
      <p:sp>
        <p:nvSpPr>
          <p:cNvPr id="686" name="Google Shape;686;p16"/>
          <p:cNvSpPr txBox="1"/>
          <p:nvPr/>
        </p:nvSpPr>
        <p:spPr>
          <a:xfrm>
            <a:off x="6275260" y="180192"/>
            <a:ext cx="5896500" cy="79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sng" cap="none" strike="noStrike">
                <a:solidFill>
                  <a:srgbClr val="45818E"/>
                </a:solidFill>
                <a:latin typeface="Questrial"/>
                <a:ea typeface="Questrial"/>
                <a:cs typeface="Questrial"/>
                <a:sym typeface="Questrial"/>
              </a:rPr>
              <a:t>Hoy Vamos a:</a:t>
            </a:r>
            <a:endParaRPr b="1" i="0" sz="4000" u="sng" cap="none" strike="noStrike">
              <a:solidFill>
                <a:srgbClr val="45818E"/>
              </a:solidFill>
              <a:latin typeface="Questrial"/>
              <a:ea typeface="Questrial"/>
              <a:cs typeface="Questrial"/>
              <a:sym typeface="Questrial"/>
            </a:endParaRPr>
          </a:p>
        </p:txBody>
      </p:sp>
      <p:cxnSp>
        <p:nvCxnSpPr>
          <p:cNvPr id="687" name="Google Shape;687;p16"/>
          <p:cNvCxnSpPr/>
          <p:nvPr/>
        </p:nvCxnSpPr>
        <p:spPr>
          <a:xfrm rot="10800000">
            <a:off x="6096100" y="516650"/>
            <a:ext cx="40500" cy="5437200"/>
          </a:xfrm>
          <a:prstGeom prst="straightConnector1">
            <a:avLst/>
          </a:prstGeom>
          <a:noFill/>
          <a:ln cap="rnd" cmpd="sng" w="12700">
            <a:solidFill>
              <a:srgbClr val="002F4A"/>
            </a:solidFill>
            <a:prstDash val="solid"/>
            <a:round/>
            <a:headEnd len="sm" w="sm" type="none"/>
            <a:tailEnd len="sm" w="sm" type="none"/>
          </a:ln>
        </p:spPr>
      </p:cxnSp>
      <p:sp>
        <p:nvSpPr>
          <p:cNvPr id="688" name="Google Shape;688;p16"/>
          <p:cNvSpPr txBox="1"/>
          <p:nvPr>
            <p:ph type="title"/>
          </p:nvPr>
        </p:nvSpPr>
        <p:spPr>
          <a:xfrm>
            <a:off x="6275260" y="1073634"/>
            <a:ext cx="5710949" cy="502831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2200"/>
              <a:buNone/>
            </a:pPr>
            <a:r>
              <a:rPr b="1" lang="en-US" sz="2200"/>
              <a:t>Comprender las necesidades estudiantiles</a:t>
            </a:r>
            <a:br>
              <a:rPr lang="en-US" sz="2200"/>
            </a:br>
            <a:r>
              <a:rPr lang="en-US" sz="2200"/>
              <a:t>	-Caminata de Datos de Equidad</a:t>
            </a:r>
            <a:br>
              <a:rPr lang="en-US" sz="2200"/>
            </a:br>
            <a:r>
              <a:rPr lang="en-US" sz="2200"/>
              <a:t>	-Panel de Padres</a:t>
            </a:r>
            <a:br>
              <a:rPr lang="en-US" sz="2200"/>
            </a:br>
            <a:br>
              <a:rPr lang="en-US" sz="2200"/>
            </a:br>
            <a:r>
              <a:rPr b="1" lang="en-US" sz="2200"/>
              <a:t>Comprender los que ya esta haciendo LBUSD</a:t>
            </a:r>
            <a:br>
              <a:rPr lang="en-US" sz="2200"/>
            </a:br>
            <a:r>
              <a:rPr lang="en-US" sz="2200"/>
              <a:t>	-LBUSD PSAs</a:t>
            </a:r>
            <a:br>
              <a:rPr lang="en-US" sz="2200"/>
            </a:br>
            <a:r>
              <a:rPr lang="en-US" sz="2200"/>
              <a:t>	-Discusión de acciones actuales</a:t>
            </a:r>
            <a:br>
              <a:rPr lang="en-US" sz="2200"/>
            </a:br>
            <a:br>
              <a:rPr b="1" lang="en-US" sz="2200"/>
            </a:br>
            <a:r>
              <a:rPr b="1" lang="en-US" sz="2200"/>
              <a:t>Hacer recomendaciones al LBUSD en como puede transformar nuestras escuelas</a:t>
            </a:r>
            <a:br>
              <a:rPr b="1" lang="en-US" sz="2200"/>
            </a:br>
            <a:r>
              <a:rPr lang="en-US" sz="2200"/>
              <a:t>	-Subgrupos individuales LCAP</a:t>
            </a:r>
            <a:br>
              <a:rPr lang="en-US" sz="2200"/>
            </a:br>
            <a:r>
              <a:rPr lang="en-US" sz="2200"/>
              <a:t>	-Que puede recortar LBUSD</a:t>
            </a:r>
            <a:br>
              <a:rPr lang="en-US" sz="2200"/>
            </a:br>
            <a:br>
              <a:rPr lang="en-US" sz="2400"/>
            </a:br>
            <a:br>
              <a:rPr lang="en-US" sz="2400"/>
            </a:br>
            <a:br>
              <a:rPr lang="en-US" sz="2400"/>
            </a:br>
            <a:br>
              <a:rPr lang="en-US" sz="2400"/>
            </a:br>
            <a:br>
              <a:rPr lang="en-US" sz="2400"/>
            </a:br>
            <a:r>
              <a:rPr lang="en-US" sz="2400"/>
              <a:t>	</a:t>
            </a:r>
            <a:br>
              <a:rPr lang="en-US" sz="2400"/>
            </a:br>
            <a:br>
              <a:rPr lang="en-US" sz="2400"/>
            </a:br>
            <a:endParaRPr sz="2400"/>
          </a:p>
        </p:txBody>
      </p:sp>
      <p:sp>
        <p:nvSpPr>
          <p:cNvPr id="689" name="Google Shape;689;p1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690" name="Google Shape;690;p16"/>
          <p:cNvSpPr txBox="1"/>
          <p:nvPr/>
        </p:nvSpPr>
        <p:spPr>
          <a:xfrm>
            <a:off x="0"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cgerges@publicadvocates.org for permission prior to use.</a:t>
            </a:r>
            <a:endParaRPr b="0" i="0" sz="1200" u="none" cap="none" strike="noStrike">
              <a:solidFill>
                <a:srgbClr val="999999"/>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694" name="Shape 694"/>
        <p:cNvGrpSpPr/>
        <p:nvPr/>
      </p:nvGrpSpPr>
      <p:grpSpPr>
        <a:xfrm>
          <a:off x="0" y="0"/>
          <a:ext cx="0" cy="0"/>
          <a:chOff x="0" y="0"/>
          <a:chExt cx="0" cy="0"/>
        </a:xfrm>
      </p:grpSpPr>
      <p:sp>
        <p:nvSpPr>
          <p:cNvPr id="695" name="Google Shape;695;p17"/>
          <p:cNvSpPr txBox="1"/>
          <p:nvPr>
            <p:ph type="title"/>
          </p:nvPr>
        </p:nvSpPr>
        <p:spPr>
          <a:xfrm>
            <a:off x="662550" y="5093450"/>
            <a:ext cx="10866900" cy="1073434"/>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b="1" lang="en-US" sz="3200">
                <a:solidFill>
                  <a:srgbClr val="45818E"/>
                </a:solidFill>
                <a:latin typeface="Questrial"/>
                <a:ea typeface="Questrial"/>
                <a:cs typeface="Questrial"/>
                <a:sym typeface="Questrial"/>
              </a:rPr>
              <a:t>Es su derecho y responsabilidad Asegurar que el $$$ </a:t>
            </a:r>
            <a:endParaRPr/>
          </a:p>
          <a:p>
            <a:pPr indent="0" lvl="0" marL="0" rtl="0" algn="ctr">
              <a:lnSpc>
                <a:spcPct val="100000"/>
              </a:lnSpc>
              <a:spcBef>
                <a:spcPts val="0"/>
              </a:spcBef>
              <a:spcAft>
                <a:spcPts val="0"/>
              </a:spcAft>
              <a:buSzPts val="3700"/>
              <a:buNone/>
            </a:pPr>
            <a:r>
              <a:rPr b="1" lang="en-US" sz="3200">
                <a:solidFill>
                  <a:srgbClr val="45818E"/>
                </a:solidFill>
                <a:latin typeface="Questrial"/>
                <a:ea typeface="Questrial"/>
                <a:cs typeface="Questrial"/>
                <a:sym typeface="Questrial"/>
              </a:rPr>
              <a:t>Haga una Diferencia</a:t>
            </a:r>
            <a:endParaRPr/>
          </a:p>
        </p:txBody>
      </p:sp>
      <p:sp>
        <p:nvSpPr>
          <p:cNvPr id="696" name="Google Shape;696;p17"/>
          <p:cNvSpPr txBox="1"/>
          <p:nvPr>
            <p:ph idx="12" type="sldNum"/>
          </p:nvPr>
        </p:nvSpPr>
        <p:spPr>
          <a:xfrm>
            <a:off x="10740053" y="5964000"/>
            <a:ext cx="498900" cy="5247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US" sz="1200">
                <a:solidFill>
                  <a:schemeClr val="dk2"/>
                </a:solidFill>
                <a:latin typeface="Calibri"/>
                <a:ea typeface="Calibri"/>
                <a:cs typeface="Calibri"/>
                <a:sym typeface="Calibri"/>
              </a:rPr>
              <a:t>‹#›</a:t>
            </a:fld>
            <a:endParaRPr sz="1200">
              <a:solidFill>
                <a:schemeClr val="dk2"/>
              </a:solidFill>
              <a:latin typeface="Calibri"/>
              <a:ea typeface="Calibri"/>
              <a:cs typeface="Calibri"/>
              <a:sym typeface="Calibri"/>
            </a:endParaRPr>
          </a:p>
        </p:txBody>
      </p:sp>
      <p:sp>
        <p:nvSpPr>
          <p:cNvPr id="697" name="Google Shape;697;p17"/>
          <p:cNvSpPr txBox="1"/>
          <p:nvPr/>
        </p:nvSpPr>
        <p:spPr>
          <a:xfrm>
            <a:off x="82050"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cgerges@publicadvocates.org for permission prior to use.</a:t>
            </a:r>
            <a:endParaRPr b="0" i="0" sz="1200" u="none" cap="none" strike="noStrike">
              <a:solidFill>
                <a:srgbClr val="999999"/>
              </a:solidFill>
              <a:latin typeface="Georgia"/>
              <a:ea typeface="Georgia"/>
              <a:cs typeface="Georgia"/>
              <a:sym typeface="Georgia"/>
            </a:endParaRPr>
          </a:p>
        </p:txBody>
      </p:sp>
      <p:sp>
        <p:nvSpPr>
          <p:cNvPr id="698" name="Google Shape;698;p17"/>
          <p:cNvSpPr txBox="1"/>
          <p:nvPr>
            <p:ph type="title"/>
          </p:nvPr>
        </p:nvSpPr>
        <p:spPr>
          <a:xfrm>
            <a:off x="744600" y="401488"/>
            <a:ext cx="10866900" cy="8226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b="1" lang="en-US" sz="3600">
                <a:solidFill>
                  <a:srgbClr val="FF9900"/>
                </a:solidFill>
                <a:latin typeface="Questrial"/>
                <a:ea typeface="Questrial"/>
                <a:cs typeface="Questrial"/>
                <a:sym typeface="Questrial"/>
              </a:rPr>
              <a:t>It’s your right and responsibility to ensure the $$$ Makes a Difference</a:t>
            </a:r>
            <a:endParaRPr b="1" sz="3600">
              <a:solidFill>
                <a:srgbClr val="FF9900"/>
              </a:solidFill>
              <a:latin typeface="Questrial"/>
              <a:ea typeface="Questrial"/>
              <a:cs typeface="Questrial"/>
              <a:sym typeface="Questrial"/>
            </a:endParaRPr>
          </a:p>
        </p:txBody>
      </p:sp>
      <p:pic>
        <p:nvPicPr>
          <p:cNvPr id="699" name="Google Shape;699;p17"/>
          <p:cNvPicPr preferRelativeResize="0"/>
          <p:nvPr/>
        </p:nvPicPr>
        <p:blipFill rotWithShape="1">
          <a:blip r:embed="rId3">
            <a:alphaModFix/>
          </a:blip>
          <a:srcRect b="0" l="0" r="0" t="0"/>
          <a:stretch/>
        </p:blipFill>
        <p:spPr>
          <a:xfrm>
            <a:off x="1940999" y="1818250"/>
            <a:ext cx="4053800" cy="2702550"/>
          </a:xfrm>
          <a:prstGeom prst="rect">
            <a:avLst/>
          </a:prstGeom>
          <a:noFill/>
          <a:ln>
            <a:noFill/>
          </a:ln>
          <a:effectLst>
            <a:outerShdw blurRad="57150" rotWithShape="0" algn="bl" dir="5400000" dist="19050">
              <a:srgbClr val="000000">
                <a:alpha val="49803"/>
              </a:srgbClr>
            </a:outerShdw>
          </a:effectLst>
        </p:spPr>
      </p:pic>
      <p:pic>
        <p:nvPicPr>
          <p:cNvPr id="700" name="Google Shape;700;p17"/>
          <p:cNvPicPr preferRelativeResize="0"/>
          <p:nvPr/>
        </p:nvPicPr>
        <p:blipFill rotWithShape="1">
          <a:blip r:embed="rId4">
            <a:alphaModFix/>
          </a:blip>
          <a:srcRect b="0" l="0" r="0" t="0"/>
          <a:stretch/>
        </p:blipFill>
        <p:spPr>
          <a:xfrm>
            <a:off x="6330425" y="1818250"/>
            <a:ext cx="3704512" cy="2776150"/>
          </a:xfrm>
          <a:prstGeom prst="rect">
            <a:avLst/>
          </a:prstGeom>
          <a:noFill/>
          <a:ln>
            <a:noFill/>
          </a:ln>
          <a:effectLst>
            <a:outerShdw blurRad="57150" rotWithShape="0" algn="bl" dir="5400000" dist="19050">
              <a:srgbClr val="000000">
                <a:alpha val="49803"/>
              </a:srgbClr>
            </a:outerShdw>
          </a:effec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sp>
        <p:nvSpPr>
          <p:cNvPr id="705" name="Google Shape;705;p18"/>
          <p:cNvSpPr txBox="1"/>
          <p:nvPr/>
        </p:nvSpPr>
        <p:spPr>
          <a:xfrm>
            <a:off x="203185" y="173905"/>
            <a:ext cx="5537274" cy="555955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sng" cap="none" strike="noStrike">
                <a:solidFill>
                  <a:srgbClr val="FF9900"/>
                </a:solidFill>
                <a:latin typeface="Questrial"/>
                <a:ea typeface="Questrial"/>
                <a:cs typeface="Questrial"/>
                <a:sym typeface="Questrial"/>
              </a:rPr>
              <a:t>Next Steps</a:t>
            </a:r>
            <a:r>
              <a:rPr b="1" i="0" lang="en-US" sz="4000" u="none" cap="none" strike="noStrike">
                <a:solidFill>
                  <a:srgbClr val="FF9900"/>
                </a:solidFill>
                <a:latin typeface="Questrial"/>
                <a:ea typeface="Questrial"/>
                <a:cs typeface="Questrial"/>
                <a:sym typeface="Questrial"/>
              </a:rPr>
              <a:t>:</a:t>
            </a:r>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FF9900"/>
              </a:solidFill>
              <a:latin typeface="Questrial"/>
              <a:ea typeface="Questrial"/>
              <a:cs typeface="Questrial"/>
              <a:sym typeface="Questrial"/>
            </a:endParaRPr>
          </a:p>
          <a:p>
            <a:pPr indent="-463550" lvl="0" marL="46355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FF9900"/>
                </a:solidFill>
                <a:latin typeface="Questrial"/>
                <a:ea typeface="Questrial"/>
                <a:cs typeface="Questrial"/>
                <a:sym typeface="Questrial"/>
              </a:rPr>
              <a:t>Join the #WeMakeLCFFWork campaign @ </a:t>
            </a:r>
            <a:r>
              <a:rPr b="0" i="0" lang="en-US" sz="2400" u="sng" cap="none" strike="noStrike">
                <a:solidFill>
                  <a:srgbClr val="000000"/>
                </a:solidFill>
                <a:latin typeface="Arial"/>
                <a:ea typeface="Arial"/>
                <a:cs typeface="Arial"/>
                <a:sym typeface="Arial"/>
                <a:hlinkClick r:id="rId3"/>
              </a:rPr>
              <a:t>https://www.publicadvocates.org/wemakelcffwork/</a:t>
            </a:r>
            <a:endParaRPr b="1" i="0" sz="2400" u="none" cap="none" strike="noStrike">
              <a:solidFill>
                <a:srgbClr val="FF9900"/>
              </a:solidFill>
              <a:latin typeface="Questrial"/>
              <a:ea typeface="Questrial"/>
              <a:cs typeface="Questrial"/>
              <a:sym typeface="Questrial"/>
            </a:endParaRPr>
          </a:p>
          <a:p>
            <a:pPr indent="0" lvl="0" marL="682625" marR="0" rtl="0" algn="l">
              <a:lnSpc>
                <a:spcPct val="100000"/>
              </a:lnSpc>
              <a:spcBef>
                <a:spcPts val="0"/>
              </a:spcBef>
              <a:spcAft>
                <a:spcPts val="0"/>
              </a:spcAft>
              <a:buNone/>
            </a:pPr>
            <a:r>
              <a:t/>
            </a:r>
            <a:endParaRPr b="1" i="0" sz="2400" u="none" cap="none" strike="noStrike">
              <a:solidFill>
                <a:srgbClr val="0070C0"/>
              </a:solidFill>
              <a:latin typeface="Questrial"/>
              <a:ea typeface="Questrial"/>
              <a:cs typeface="Questrial"/>
              <a:sym typeface="Questrial"/>
            </a:endParaRPr>
          </a:p>
          <a:p>
            <a:pPr indent="-463550" lvl="0" marL="46355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FF9900"/>
                </a:solidFill>
                <a:latin typeface="Questrial"/>
                <a:ea typeface="Questrial"/>
                <a:cs typeface="Questrial"/>
                <a:sym typeface="Questrial"/>
              </a:rPr>
              <a:t>Stay involved in LCAP Development</a:t>
            </a:r>
            <a:endParaRPr/>
          </a:p>
          <a:p>
            <a:pPr indent="-463550" lvl="0" marL="1146175"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FF9900"/>
                </a:solidFill>
                <a:latin typeface="Questrial"/>
                <a:ea typeface="Questrial"/>
                <a:cs typeface="Questrial"/>
                <a:sym typeface="Questrial"/>
              </a:rPr>
              <a:t>3/17-3/18: Board Presentation</a:t>
            </a:r>
            <a:endParaRPr/>
          </a:p>
          <a:p>
            <a:pPr indent="-463550" lvl="0" marL="1146175"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FF9900"/>
                </a:solidFill>
                <a:latin typeface="Questrial"/>
                <a:ea typeface="Questrial"/>
                <a:cs typeface="Questrial"/>
                <a:sym typeface="Questrial"/>
              </a:rPr>
              <a:t>4/15: Draft LCAP released</a:t>
            </a:r>
            <a:endParaRPr/>
          </a:p>
          <a:p>
            <a:pPr indent="-463550" lvl="0" marL="1146175"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FF9900"/>
                </a:solidFill>
                <a:latin typeface="Questrial"/>
                <a:ea typeface="Questrial"/>
                <a:cs typeface="Questrial"/>
                <a:sym typeface="Questrial"/>
              </a:rPr>
              <a:t>6/3: LCAP Public Hearing</a:t>
            </a:r>
            <a:endParaRPr/>
          </a:p>
          <a:p>
            <a:pPr indent="-463550" lvl="0" marL="1146175"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FF9900"/>
                </a:solidFill>
                <a:latin typeface="Questrial"/>
                <a:ea typeface="Questrial"/>
                <a:cs typeface="Questrial"/>
                <a:sym typeface="Questrial"/>
              </a:rPr>
              <a:t>6/17: Board vote on LCAP</a:t>
            </a:r>
            <a:endParaRPr/>
          </a:p>
          <a:p>
            <a:pPr indent="0" lvl="0" marL="682625" marR="0" rtl="0" algn="l">
              <a:lnSpc>
                <a:spcPct val="100000"/>
              </a:lnSpc>
              <a:spcBef>
                <a:spcPts val="0"/>
              </a:spcBef>
              <a:spcAft>
                <a:spcPts val="0"/>
              </a:spcAft>
              <a:buNone/>
            </a:pPr>
            <a:r>
              <a:t/>
            </a:r>
            <a:endParaRPr b="1" i="0" sz="2400" u="none" cap="none" strike="noStrike">
              <a:solidFill>
                <a:srgbClr val="FF9900"/>
              </a:solidFill>
              <a:latin typeface="Questrial"/>
              <a:ea typeface="Questrial"/>
              <a:cs typeface="Questrial"/>
              <a:sym typeface="Questrial"/>
            </a:endParaRPr>
          </a:p>
          <a:p>
            <a:pPr indent="-463550" lvl="0" marL="46355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FF9900"/>
                </a:solidFill>
                <a:latin typeface="Questrial"/>
                <a:ea typeface="Questrial"/>
                <a:cs typeface="Questrial"/>
                <a:sym typeface="Questrial"/>
              </a:rPr>
              <a:t>Attend DCAC, DELAC, SSC, and ELAC meetings!</a:t>
            </a:r>
            <a:endParaRPr/>
          </a:p>
          <a:p>
            <a:pPr indent="0" lvl="0" marL="0" marR="0" rtl="0" algn="l">
              <a:lnSpc>
                <a:spcPct val="100000"/>
              </a:lnSpc>
              <a:spcBef>
                <a:spcPts val="0"/>
              </a:spcBef>
              <a:spcAft>
                <a:spcPts val="0"/>
              </a:spcAft>
              <a:buClr>
                <a:srgbClr val="000000"/>
              </a:buClr>
              <a:buSzPts val="5400"/>
              <a:buFont typeface="Arial"/>
              <a:buNone/>
            </a:pPr>
            <a:r>
              <a:t/>
            </a:r>
            <a:endParaRPr b="1" i="0" sz="5400" u="none" cap="none" strike="noStrike">
              <a:solidFill>
                <a:srgbClr val="F8F8F8"/>
              </a:solidFill>
              <a:latin typeface="Arial Black"/>
              <a:ea typeface="Arial Black"/>
              <a:cs typeface="Arial Black"/>
              <a:sym typeface="Arial Black"/>
            </a:endParaRPr>
          </a:p>
        </p:txBody>
      </p:sp>
      <p:sp>
        <p:nvSpPr>
          <p:cNvPr id="706" name="Google Shape;706;p18"/>
          <p:cNvSpPr txBox="1"/>
          <p:nvPr/>
        </p:nvSpPr>
        <p:spPr>
          <a:xfrm>
            <a:off x="6492239" y="173905"/>
            <a:ext cx="5144719" cy="7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sng" cap="none" strike="noStrike">
                <a:solidFill>
                  <a:srgbClr val="45818E"/>
                </a:solidFill>
                <a:latin typeface="Questrial"/>
                <a:ea typeface="Questrial"/>
                <a:cs typeface="Questrial"/>
                <a:sym typeface="Questrial"/>
              </a:rPr>
              <a:t>Próximos Pasos</a:t>
            </a:r>
            <a:endParaRPr/>
          </a:p>
          <a:p>
            <a:pPr indent="0" lvl="0" marL="0" marR="0" rtl="0" algn="l">
              <a:lnSpc>
                <a:spcPct val="100000"/>
              </a:lnSpc>
              <a:spcBef>
                <a:spcPts val="0"/>
              </a:spcBef>
              <a:spcAft>
                <a:spcPts val="0"/>
              </a:spcAft>
              <a:buNone/>
            </a:pPr>
            <a:r>
              <a:rPr b="1" i="0" lang="en-US" sz="2400" u="none" cap="none" strike="noStrike">
                <a:solidFill>
                  <a:srgbClr val="45818E"/>
                </a:solidFill>
                <a:latin typeface="Questrial"/>
                <a:ea typeface="Questrial"/>
                <a:cs typeface="Questrial"/>
                <a:sym typeface="Questrial"/>
              </a:rPr>
              <a:t>Únase a la campaña #WeMakeLCFFWork @ </a:t>
            </a:r>
            <a:r>
              <a:rPr b="0" i="0" lang="en-US" sz="2400" u="sng" cap="none" strike="noStrike">
                <a:solidFill>
                  <a:srgbClr val="000000"/>
                </a:solidFill>
                <a:latin typeface="Arial"/>
                <a:ea typeface="Arial"/>
                <a:cs typeface="Arial"/>
                <a:sym typeface="Arial"/>
                <a:hlinkClick r:id="rId4"/>
              </a:rPr>
              <a:t>https://www.publicadvocates.org/wemakelcffwork/</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cap="none" strike="noStrike">
              <a:solidFill>
                <a:srgbClr val="FF9900"/>
              </a:solidFill>
              <a:latin typeface="Questrial"/>
              <a:ea typeface="Questrial"/>
              <a:cs typeface="Questrial"/>
              <a:sym typeface="Questrial"/>
            </a:endParaRPr>
          </a:p>
          <a:p>
            <a:pPr indent="-342900" lvl="0" marL="342900" marR="0" rtl="0" algn="l">
              <a:lnSpc>
                <a:spcPct val="100000"/>
              </a:lnSpc>
              <a:spcBef>
                <a:spcPts val="0"/>
              </a:spcBef>
              <a:spcAft>
                <a:spcPts val="0"/>
              </a:spcAft>
              <a:buClr>
                <a:srgbClr val="000000"/>
              </a:buClr>
              <a:buSzPts val="2000"/>
              <a:buFont typeface="Noto Sans Symbols"/>
              <a:buChar char="✔"/>
            </a:pPr>
            <a:r>
              <a:rPr b="1" i="0" lang="en-US" sz="2000" u="none" cap="none" strike="noStrike">
                <a:solidFill>
                  <a:srgbClr val="FF9900"/>
                </a:solidFill>
                <a:latin typeface="Questrial"/>
                <a:ea typeface="Questrial"/>
                <a:cs typeface="Questrial"/>
                <a:sym typeface="Questrial"/>
              </a:rPr>
              <a:t>Manténgase involucrado en el desarrollo del LCAP</a:t>
            </a:r>
            <a:endParaRPr/>
          </a:p>
          <a:p>
            <a:pPr indent="-174625" lvl="0" marL="6858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FF9900"/>
                </a:solidFill>
                <a:latin typeface="Questrial"/>
                <a:ea typeface="Questrial"/>
                <a:cs typeface="Questrial"/>
                <a:sym typeface="Questrial"/>
              </a:rPr>
              <a:t>03/17-03/18 Presentación de la Mesa Directiva</a:t>
            </a:r>
            <a:endParaRPr/>
          </a:p>
          <a:p>
            <a:pPr indent="-174625" lvl="0" marL="6858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FF9900"/>
                </a:solidFill>
                <a:latin typeface="Questrial"/>
                <a:ea typeface="Questrial"/>
                <a:cs typeface="Questrial"/>
                <a:sym typeface="Questrial"/>
              </a:rPr>
              <a:t>04/15: Publicación del borrador del LCAP </a:t>
            </a:r>
            <a:endParaRPr/>
          </a:p>
          <a:p>
            <a:pPr indent="-174625" lvl="0" marL="6858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FF9900"/>
                </a:solidFill>
                <a:latin typeface="Questrial"/>
                <a:ea typeface="Questrial"/>
                <a:cs typeface="Questrial"/>
                <a:sym typeface="Questrial"/>
              </a:rPr>
              <a:t>06/17: La Mesa Directiva vota por el LCAP</a:t>
            </a:r>
            <a:endParaRPr/>
          </a:p>
          <a:p>
            <a:pPr indent="-342900" lvl="0" marL="342900" marR="0" rtl="0" algn="l">
              <a:lnSpc>
                <a:spcPct val="100000"/>
              </a:lnSpc>
              <a:spcBef>
                <a:spcPts val="0"/>
              </a:spcBef>
              <a:spcAft>
                <a:spcPts val="0"/>
              </a:spcAft>
              <a:buClr>
                <a:srgbClr val="000000"/>
              </a:buClr>
              <a:buSzPts val="2000"/>
              <a:buFont typeface="Noto Sans Symbols"/>
              <a:buChar char="✔"/>
            </a:pPr>
            <a:r>
              <a:rPr b="1" i="0" lang="en-US" sz="2000" u="none" cap="none" strike="noStrike">
                <a:solidFill>
                  <a:srgbClr val="FF9900"/>
                </a:solidFill>
                <a:latin typeface="Questrial"/>
                <a:ea typeface="Questrial"/>
                <a:cs typeface="Questrial"/>
                <a:sym typeface="Questrial"/>
              </a:rPr>
              <a:t>Participe en las juntas de DCAC, DELAC, SSC y ELAC</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45818E"/>
              </a:solidFill>
              <a:latin typeface="Questrial"/>
              <a:ea typeface="Questrial"/>
              <a:cs typeface="Questrial"/>
              <a:sym typeface="Questrial"/>
            </a:endParaRPr>
          </a:p>
        </p:txBody>
      </p:sp>
      <p:cxnSp>
        <p:nvCxnSpPr>
          <p:cNvPr id="707" name="Google Shape;707;p18"/>
          <p:cNvCxnSpPr/>
          <p:nvPr/>
        </p:nvCxnSpPr>
        <p:spPr>
          <a:xfrm rot="10800000">
            <a:off x="6096100" y="516650"/>
            <a:ext cx="40500" cy="5437200"/>
          </a:xfrm>
          <a:prstGeom prst="straightConnector1">
            <a:avLst/>
          </a:prstGeom>
          <a:noFill/>
          <a:ln cap="rnd" cmpd="sng" w="12700">
            <a:solidFill>
              <a:srgbClr val="002F4A"/>
            </a:solidFill>
            <a:prstDash val="solid"/>
            <a:round/>
            <a:headEnd len="sm" w="sm" type="none"/>
            <a:tailEnd len="sm" w="sm" type="none"/>
          </a:ln>
        </p:spPr>
      </p:cxnSp>
      <p:sp>
        <p:nvSpPr>
          <p:cNvPr id="708" name="Google Shape;708;p18"/>
          <p:cNvSpPr txBox="1"/>
          <p:nvPr>
            <p:ph idx="12" type="sldNum"/>
          </p:nvPr>
        </p:nvSpPr>
        <p:spPr>
          <a:xfrm>
            <a:off x="10591975" y="6123600"/>
            <a:ext cx="475800" cy="3651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09" name="Google Shape;709;p18"/>
          <p:cNvSpPr txBox="1"/>
          <p:nvPr/>
        </p:nvSpPr>
        <p:spPr>
          <a:xfrm>
            <a:off x="0"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a:t>
            </a:r>
            <a:r>
              <a:rPr lang="en-US" sz="1200">
                <a:solidFill>
                  <a:srgbClr val="999999"/>
                </a:solidFill>
                <a:latin typeface="Georgia"/>
                <a:ea typeface="Georgia"/>
                <a:cs typeface="Georgia"/>
                <a:sym typeface="Georgia"/>
              </a:rPr>
              <a:t>nochi</a:t>
            </a:r>
            <a:r>
              <a:rPr b="0" i="0" lang="en-US" sz="1200" u="none" cap="none" strike="noStrike">
                <a:solidFill>
                  <a:srgbClr val="999999"/>
                </a:solidFill>
                <a:latin typeface="Georgia"/>
                <a:ea typeface="Georgia"/>
                <a:cs typeface="Georgia"/>
                <a:sym typeface="Georgia"/>
              </a:rPr>
              <a:t>@publicadvocates.org for permission prior to use.</a:t>
            </a:r>
            <a:endParaRPr b="0" i="0" sz="1200" u="none" cap="none" strike="noStrike">
              <a:solidFill>
                <a:srgbClr val="999999"/>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453" name="Shape 453"/>
        <p:cNvGrpSpPr/>
        <p:nvPr/>
      </p:nvGrpSpPr>
      <p:grpSpPr>
        <a:xfrm>
          <a:off x="0" y="0"/>
          <a:ext cx="0" cy="0"/>
          <a:chOff x="0" y="0"/>
          <a:chExt cx="0" cy="0"/>
        </a:xfrm>
      </p:grpSpPr>
      <p:sp>
        <p:nvSpPr>
          <p:cNvPr id="454" name="Google Shape;454;p2"/>
          <p:cNvSpPr/>
          <p:nvPr/>
        </p:nvSpPr>
        <p:spPr>
          <a:xfrm>
            <a:off x="0" y="0"/>
            <a:ext cx="12192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5" name="Google Shape;455;p2"/>
          <p:cNvSpPr txBox="1"/>
          <p:nvPr>
            <p:ph type="title"/>
          </p:nvPr>
        </p:nvSpPr>
        <p:spPr>
          <a:xfrm>
            <a:off x="1008845" y="3161081"/>
            <a:ext cx="8508512" cy="127407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800"/>
              <a:buNone/>
            </a:pPr>
            <a:r>
              <a:rPr b="1" lang="en-US" sz="4800">
                <a:solidFill>
                  <a:schemeClr val="dk1"/>
                </a:solidFill>
                <a:latin typeface="Arial"/>
                <a:ea typeface="Arial"/>
                <a:cs typeface="Arial"/>
                <a:sym typeface="Arial"/>
              </a:rPr>
              <a:t>Why are we here today? </a:t>
            </a:r>
            <a:br>
              <a:rPr b="1" lang="en-US" sz="4800">
                <a:solidFill>
                  <a:schemeClr val="dk1"/>
                </a:solidFill>
                <a:latin typeface="Arial"/>
                <a:ea typeface="Arial"/>
                <a:cs typeface="Arial"/>
                <a:sym typeface="Arial"/>
              </a:rPr>
            </a:br>
            <a:endParaRPr b="1" sz="4800">
              <a:solidFill>
                <a:schemeClr val="dk1"/>
              </a:solidFill>
              <a:latin typeface="Arial"/>
              <a:ea typeface="Arial"/>
              <a:cs typeface="Arial"/>
              <a:sym typeface="Arial"/>
            </a:endParaRPr>
          </a:p>
        </p:txBody>
      </p:sp>
      <p:pic>
        <p:nvPicPr>
          <p:cNvPr descr="A picture containing indoor, person, front, table&#10;&#10;Description automatically generated" id="456" name="Google Shape;456;p2"/>
          <p:cNvPicPr preferRelativeResize="0"/>
          <p:nvPr/>
        </p:nvPicPr>
        <p:blipFill rotWithShape="1">
          <a:blip r:embed="rId3">
            <a:alphaModFix/>
          </a:blip>
          <a:srcRect b="-2" l="1505" r="2" t="0"/>
          <a:stretch/>
        </p:blipFill>
        <p:spPr>
          <a:xfrm>
            <a:off x="0" y="0"/>
            <a:ext cx="6124353" cy="2997551"/>
          </a:xfrm>
          <a:prstGeom prst="rect">
            <a:avLst/>
          </a:prstGeom>
          <a:noFill/>
          <a:ln>
            <a:noFill/>
          </a:ln>
        </p:spPr>
      </p:pic>
      <p:pic>
        <p:nvPicPr>
          <p:cNvPr descr="A person smiling for the camera&#10;&#10;Description automatically generated" id="457" name="Google Shape;457;p2"/>
          <p:cNvPicPr preferRelativeResize="0"/>
          <p:nvPr/>
        </p:nvPicPr>
        <p:blipFill rotWithShape="1">
          <a:blip r:embed="rId4">
            <a:alphaModFix/>
          </a:blip>
          <a:srcRect b="12356" l="0" r="1" t="2354"/>
          <a:stretch/>
        </p:blipFill>
        <p:spPr>
          <a:xfrm>
            <a:off x="7637074" y="0"/>
            <a:ext cx="3760566" cy="3033296"/>
          </a:xfrm>
          <a:prstGeom prst="rect">
            <a:avLst/>
          </a:prstGeom>
          <a:noFill/>
          <a:ln>
            <a:noFill/>
          </a:ln>
        </p:spPr>
      </p:pic>
      <p:grpSp>
        <p:nvGrpSpPr>
          <p:cNvPr id="458" name="Google Shape;458;p2"/>
          <p:cNvGrpSpPr/>
          <p:nvPr/>
        </p:nvGrpSpPr>
        <p:grpSpPr>
          <a:xfrm>
            <a:off x="10502370" y="4641753"/>
            <a:ext cx="1128382" cy="847206"/>
            <a:chOff x="8183879" y="1000124"/>
            <a:chExt cx="1562267" cy="1172973"/>
          </a:xfrm>
        </p:grpSpPr>
        <p:sp>
          <p:nvSpPr>
            <p:cNvPr id="459" name="Google Shape;459;p2"/>
            <p:cNvSpPr/>
            <p:nvPr/>
          </p:nvSpPr>
          <p:spPr>
            <a:xfrm>
              <a:off x="8183879" y="1348782"/>
              <a:ext cx="935037" cy="8243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2"/>
            <p:cNvSpPr/>
            <p:nvPr/>
          </p:nvSpPr>
          <p:spPr>
            <a:xfrm>
              <a:off x="8983979" y="1000124"/>
              <a:ext cx="762167"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61" name="Google Shape;461;p2"/>
          <p:cNvSpPr/>
          <p:nvPr>
            <p:ph idx="12" type="sldNum"/>
          </p:nvPr>
        </p:nvSpPr>
        <p:spPr>
          <a:xfrm>
            <a:off x="11146536" y="6035040"/>
            <a:ext cx="548640" cy="548640"/>
          </a:xfrm>
          <a:prstGeom prst="ellipse">
            <a:avLst/>
          </a:prstGeom>
          <a:solidFill>
            <a:schemeClr val="dk1">
              <a:alpha val="80000"/>
            </a:scheme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600"/>
              </a:spcAft>
              <a:buSzPts val="1200"/>
              <a:buNone/>
            </a:pPr>
            <a:fld id="{00000000-1234-1234-1234-123412341234}" type="slidenum">
              <a:rPr lang="en-US">
                <a:solidFill>
                  <a:schemeClr val="lt1"/>
                </a:solidFill>
                <a:latin typeface="Arial"/>
                <a:ea typeface="Arial"/>
                <a:cs typeface="Arial"/>
                <a:sym typeface="Arial"/>
              </a:rPr>
              <a:t>‹#›</a:t>
            </a:fld>
            <a:endParaRPr>
              <a:solidFill>
                <a:schemeClr val="lt1"/>
              </a:solidFill>
              <a:latin typeface="Arial"/>
              <a:ea typeface="Arial"/>
              <a:cs typeface="Arial"/>
              <a:sym typeface="Arial"/>
            </a:endParaRPr>
          </a:p>
        </p:txBody>
      </p:sp>
      <p:sp>
        <p:nvSpPr>
          <p:cNvPr id="462" name="Google Shape;462;p2"/>
          <p:cNvSpPr txBox="1"/>
          <p:nvPr/>
        </p:nvSpPr>
        <p:spPr>
          <a:xfrm>
            <a:off x="71385" y="4321015"/>
            <a:ext cx="1093749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Calibri"/>
              <a:buNone/>
            </a:pPr>
            <a:r>
              <a:t/>
            </a:r>
            <a:endParaRPr b="1" i="0" sz="4000" u="none" cap="none" strike="noStrike">
              <a:solidFill>
                <a:srgbClr val="E2AC00"/>
              </a:solidFill>
              <a:latin typeface="Questrial"/>
              <a:ea typeface="Questrial"/>
              <a:cs typeface="Questrial"/>
              <a:sym typeface="Questrial"/>
            </a:endParaRPr>
          </a:p>
          <a:p>
            <a:pPr indent="0" lvl="0" marL="0" marR="0" rtl="0" algn="ctr">
              <a:lnSpc>
                <a:spcPct val="90000"/>
              </a:lnSpc>
              <a:spcBef>
                <a:spcPts val="600"/>
              </a:spcBef>
              <a:spcAft>
                <a:spcPts val="0"/>
              </a:spcAft>
              <a:buClr>
                <a:schemeClr val="dk1"/>
              </a:buClr>
              <a:buSzPts val="1800"/>
              <a:buFont typeface="Calibri"/>
              <a:buNone/>
            </a:pPr>
            <a:r>
              <a:rPr b="1" i="0" lang="en-US" sz="4000" u="none" cap="none" strike="noStrike">
                <a:solidFill>
                  <a:srgbClr val="E2AC00"/>
                </a:solidFill>
                <a:latin typeface="Questrial"/>
                <a:ea typeface="Questrial"/>
                <a:cs typeface="Questrial"/>
                <a:sym typeface="Questrial"/>
              </a:rPr>
              <a:t>TO TRANSFORM LBUSD SCHOOLS THROUGH THE LCAP! </a:t>
            </a:r>
            <a:endParaRPr/>
          </a:p>
          <a:p>
            <a:pPr indent="0" lvl="0" marL="0" marR="0" rtl="0" algn="ctr">
              <a:lnSpc>
                <a:spcPct val="90000"/>
              </a:lnSpc>
              <a:spcBef>
                <a:spcPts val="600"/>
              </a:spcBef>
              <a:spcAft>
                <a:spcPts val="0"/>
              </a:spcAft>
              <a:buClr>
                <a:schemeClr val="dk1"/>
              </a:buClr>
              <a:buSzPts val="1800"/>
              <a:buFont typeface="Calibri"/>
              <a:buNone/>
            </a:pPr>
            <a:r>
              <a:rPr b="1" i="0" lang="en-US" sz="4000" u="none" cap="none" strike="noStrike">
                <a:solidFill>
                  <a:schemeClr val="dk1"/>
                </a:solidFill>
                <a:latin typeface="Questrial"/>
                <a:ea typeface="Questrial"/>
                <a:cs typeface="Questrial"/>
                <a:sym typeface="Questrial"/>
              </a:rPr>
              <a:t>¿Por qué estamos aquí hoy?</a:t>
            </a:r>
            <a:endParaRPr b="1" i="0" sz="4000" u="none" cap="none" strike="noStrike">
              <a:solidFill>
                <a:schemeClr val="dk1"/>
              </a:solidFill>
              <a:latin typeface="Questrial"/>
              <a:ea typeface="Questrial"/>
              <a:cs typeface="Questrial"/>
              <a:sym typeface="Questrial"/>
            </a:endParaRPr>
          </a:p>
          <a:p>
            <a:pPr indent="0" lvl="0" marL="0" marR="0" rtl="0" algn="ctr">
              <a:lnSpc>
                <a:spcPct val="90000"/>
              </a:lnSpc>
              <a:spcBef>
                <a:spcPts val="600"/>
              </a:spcBef>
              <a:spcAft>
                <a:spcPts val="600"/>
              </a:spcAft>
              <a:buClr>
                <a:schemeClr val="dk1"/>
              </a:buClr>
              <a:buSzPts val="1800"/>
              <a:buFont typeface="Calibri"/>
              <a:buNone/>
            </a:pPr>
            <a:r>
              <a:rPr b="1" i="0" lang="en-US" sz="4000" u="none" cap="none" strike="noStrike">
                <a:solidFill>
                  <a:srgbClr val="E2AC00"/>
                </a:solidFill>
                <a:latin typeface="Questrial"/>
                <a:ea typeface="Questrial"/>
                <a:cs typeface="Questrial"/>
                <a:sym typeface="Questrial"/>
              </a:rPr>
              <a:t>Para Transformar las Escuelas de LBUSD a Través del LCAP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466" name="Shape 466"/>
        <p:cNvGrpSpPr/>
        <p:nvPr/>
      </p:nvGrpSpPr>
      <p:grpSpPr>
        <a:xfrm>
          <a:off x="0" y="0"/>
          <a:ext cx="0" cy="0"/>
          <a:chOff x="0" y="0"/>
          <a:chExt cx="0" cy="0"/>
        </a:xfrm>
      </p:grpSpPr>
      <p:sp>
        <p:nvSpPr>
          <p:cNvPr id="467" name="Google Shape;467;p3"/>
          <p:cNvSpPr txBox="1"/>
          <p:nvPr/>
        </p:nvSpPr>
        <p:spPr>
          <a:xfrm>
            <a:off x="341923" y="772416"/>
            <a:ext cx="5469000" cy="53169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1" i="0" lang="en-US" sz="3200" u="sng" cap="none" strike="noStrike">
                <a:solidFill>
                  <a:srgbClr val="FF9900"/>
                </a:solidFill>
                <a:latin typeface="Questrial"/>
                <a:ea typeface="Questrial"/>
                <a:cs typeface="Questrial"/>
                <a:sym typeface="Questrial"/>
              </a:rPr>
              <a:t>3 Questions in 10 Minutes</a:t>
            </a:r>
            <a:endParaRPr/>
          </a:p>
          <a:p>
            <a:pPr indent="0" lvl="0" marL="114300" marR="0" rtl="0" algn="l">
              <a:lnSpc>
                <a:spcPct val="100000"/>
              </a:lnSpc>
              <a:spcBef>
                <a:spcPts val="600"/>
              </a:spcBef>
              <a:spcAft>
                <a:spcPts val="0"/>
              </a:spcAft>
              <a:buNone/>
            </a:pPr>
            <a:r>
              <a:t/>
            </a:r>
            <a:endParaRPr b="0" i="0" sz="1800" u="none" cap="none" strike="noStrike">
              <a:solidFill>
                <a:srgbClr val="FF9900"/>
              </a:solidFill>
              <a:latin typeface="Questrial"/>
              <a:ea typeface="Questrial"/>
              <a:cs typeface="Questrial"/>
              <a:sym typeface="Questrial"/>
            </a:endParaRPr>
          </a:p>
          <a:p>
            <a:pPr indent="-342900" lvl="0" marL="457200" marR="0" rtl="0" algn="l">
              <a:lnSpc>
                <a:spcPct val="100000"/>
              </a:lnSpc>
              <a:spcBef>
                <a:spcPts val="600"/>
              </a:spcBef>
              <a:spcAft>
                <a:spcPts val="0"/>
              </a:spcAft>
              <a:buClr>
                <a:srgbClr val="FF9900"/>
              </a:buClr>
              <a:buSzPts val="1800"/>
              <a:buFont typeface="Arial"/>
              <a:buAutoNum type="arabicPeriod"/>
            </a:pPr>
            <a:r>
              <a:rPr b="0" i="0" lang="en-US" sz="2400" u="none" cap="none" strike="noStrike">
                <a:solidFill>
                  <a:srgbClr val="FF9900"/>
                </a:solidFill>
                <a:latin typeface="Questrial"/>
                <a:ea typeface="Questrial"/>
                <a:cs typeface="Questrial"/>
                <a:sym typeface="Questrial"/>
              </a:rPr>
              <a:t>What is the Local Control Funding Formula </a:t>
            </a:r>
            <a:r>
              <a:rPr b="1" i="0" lang="en-US" sz="2400" u="sng" cap="none" strike="noStrike">
                <a:solidFill>
                  <a:srgbClr val="FF9900"/>
                </a:solidFill>
                <a:latin typeface="Questrial"/>
                <a:ea typeface="Questrial"/>
                <a:cs typeface="Questrial"/>
                <a:sym typeface="Questrial"/>
              </a:rPr>
              <a:t>(LCFF)?</a:t>
            </a:r>
            <a:endParaRPr/>
          </a:p>
          <a:p>
            <a:pPr indent="-342900" lvl="0" marL="457200" marR="0" rtl="0" algn="l">
              <a:lnSpc>
                <a:spcPct val="100000"/>
              </a:lnSpc>
              <a:spcBef>
                <a:spcPts val="2400"/>
              </a:spcBef>
              <a:spcAft>
                <a:spcPts val="0"/>
              </a:spcAft>
              <a:buClr>
                <a:srgbClr val="FF9900"/>
              </a:buClr>
              <a:buSzPts val="1800"/>
              <a:buFont typeface="Arial"/>
              <a:buAutoNum type="arabicPeriod"/>
            </a:pPr>
            <a:r>
              <a:rPr b="0" i="0" lang="en-US" sz="2400" u="none" cap="none" strike="noStrike">
                <a:solidFill>
                  <a:srgbClr val="FF9900"/>
                </a:solidFill>
                <a:latin typeface="Questrial"/>
                <a:ea typeface="Questrial"/>
                <a:cs typeface="Questrial"/>
                <a:sym typeface="Questrial"/>
              </a:rPr>
              <a:t>What is the Local Control Accountability Plan </a:t>
            </a:r>
            <a:r>
              <a:rPr b="1" i="0" lang="en-US" sz="2400" u="sng" cap="none" strike="noStrike">
                <a:solidFill>
                  <a:srgbClr val="FF9900"/>
                </a:solidFill>
                <a:latin typeface="Questrial"/>
                <a:ea typeface="Questrial"/>
                <a:cs typeface="Questrial"/>
                <a:sym typeface="Questrial"/>
              </a:rPr>
              <a:t>(LCAP)?</a:t>
            </a:r>
            <a:endParaRPr/>
          </a:p>
          <a:p>
            <a:pPr indent="-342900" lvl="0" marL="457200" marR="0" rtl="0" algn="l">
              <a:lnSpc>
                <a:spcPct val="100000"/>
              </a:lnSpc>
              <a:spcBef>
                <a:spcPts val="2400"/>
              </a:spcBef>
              <a:spcAft>
                <a:spcPts val="0"/>
              </a:spcAft>
              <a:buClr>
                <a:srgbClr val="FF9900"/>
              </a:buClr>
              <a:buSzPts val="1800"/>
              <a:buFont typeface="Arial"/>
              <a:buAutoNum type="arabicPeriod"/>
            </a:pPr>
            <a:r>
              <a:rPr b="0" i="0" lang="en-US" sz="2400" u="none" cap="none" strike="noStrike">
                <a:solidFill>
                  <a:srgbClr val="FF9900"/>
                </a:solidFill>
                <a:latin typeface="Questrial"/>
                <a:ea typeface="Questrial"/>
                <a:cs typeface="Questrial"/>
                <a:sym typeface="Questrial"/>
              </a:rPr>
              <a:t>What do LCFF and LCAP have to do with transforming LBUSD schools?</a:t>
            </a:r>
            <a:endParaRPr/>
          </a:p>
          <a:p>
            <a:pPr indent="0" lvl="0" marL="114300" marR="0" rtl="0" algn="l">
              <a:lnSpc>
                <a:spcPct val="100000"/>
              </a:lnSpc>
              <a:spcBef>
                <a:spcPts val="2400"/>
              </a:spcBef>
              <a:spcAft>
                <a:spcPts val="0"/>
              </a:spcAft>
              <a:buNone/>
            </a:pPr>
            <a:r>
              <a:t/>
            </a:r>
            <a:endParaRPr b="1" i="0" sz="1800" u="sng" cap="none" strike="noStrike">
              <a:solidFill>
                <a:srgbClr val="FF9900"/>
              </a:solidFill>
              <a:latin typeface="Questrial"/>
              <a:ea typeface="Questrial"/>
              <a:cs typeface="Questrial"/>
              <a:sym typeface="Questrial"/>
            </a:endParaRPr>
          </a:p>
          <a:p>
            <a:pPr indent="-228600" lvl="0" marL="457200" marR="0" rtl="0" algn="l">
              <a:lnSpc>
                <a:spcPct val="100000"/>
              </a:lnSpc>
              <a:spcBef>
                <a:spcPts val="2400"/>
              </a:spcBef>
              <a:spcAft>
                <a:spcPts val="0"/>
              </a:spcAft>
              <a:buClr>
                <a:srgbClr val="FF9900"/>
              </a:buClr>
              <a:buSzPts val="1800"/>
              <a:buFont typeface="Questrial"/>
              <a:buNone/>
            </a:pPr>
            <a:r>
              <a:t/>
            </a:r>
            <a:endParaRPr b="1" i="0" sz="1800" u="sng" cap="none" strike="noStrike">
              <a:solidFill>
                <a:srgbClr val="FF9900"/>
              </a:solidFill>
              <a:latin typeface="Questrial"/>
              <a:ea typeface="Questrial"/>
              <a:cs typeface="Questrial"/>
              <a:sym typeface="Questrial"/>
            </a:endParaRPr>
          </a:p>
          <a:p>
            <a:pPr indent="0" lvl="0" marL="114300" marR="0" rtl="0" algn="l">
              <a:lnSpc>
                <a:spcPct val="100000"/>
              </a:lnSpc>
              <a:spcBef>
                <a:spcPts val="600"/>
              </a:spcBef>
              <a:spcAft>
                <a:spcPts val="0"/>
              </a:spcAft>
              <a:buNone/>
            </a:pPr>
            <a:r>
              <a:t/>
            </a:r>
            <a:endParaRPr b="0" i="0" sz="1800" u="none" cap="none" strike="noStrike">
              <a:solidFill>
                <a:srgbClr val="FF9900"/>
              </a:solidFill>
              <a:latin typeface="Questrial"/>
              <a:ea typeface="Questrial"/>
              <a:cs typeface="Questrial"/>
              <a:sym typeface="Questrial"/>
            </a:endParaRPr>
          </a:p>
          <a:p>
            <a:pPr indent="0" lvl="0" marL="114300" marR="0" rtl="0" algn="l">
              <a:lnSpc>
                <a:spcPct val="100000"/>
              </a:lnSpc>
              <a:spcBef>
                <a:spcPts val="600"/>
              </a:spcBef>
              <a:spcAft>
                <a:spcPts val="0"/>
              </a:spcAft>
              <a:buNone/>
            </a:pPr>
            <a:r>
              <a:t/>
            </a:r>
            <a:endParaRPr b="1" i="0" sz="1800" u="sng" cap="none" strike="noStrike">
              <a:solidFill>
                <a:srgbClr val="FF9900"/>
              </a:solidFill>
              <a:latin typeface="Questrial"/>
              <a:ea typeface="Questrial"/>
              <a:cs typeface="Questrial"/>
              <a:sym typeface="Questrial"/>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rgbClr val="FF9900"/>
              </a:solidFill>
              <a:latin typeface="Questrial"/>
              <a:ea typeface="Questrial"/>
              <a:cs typeface="Questrial"/>
              <a:sym typeface="Questrial"/>
            </a:endParaRPr>
          </a:p>
          <a:p>
            <a:pPr indent="0" lvl="0" marL="0" marR="0" rtl="0" algn="ctr">
              <a:lnSpc>
                <a:spcPct val="100000"/>
              </a:lnSpc>
              <a:spcBef>
                <a:spcPts val="600"/>
              </a:spcBef>
              <a:spcAft>
                <a:spcPts val="0"/>
              </a:spcAft>
              <a:buClr>
                <a:srgbClr val="000000"/>
              </a:buClr>
              <a:buSzPts val="6000"/>
              <a:buFont typeface="Arial"/>
              <a:buNone/>
            </a:pPr>
            <a:r>
              <a:t/>
            </a:r>
            <a:endParaRPr b="1" i="0" sz="6000" u="none" cap="none" strike="noStrike">
              <a:solidFill>
                <a:srgbClr val="FF9900"/>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5400"/>
              <a:buFont typeface="Arial"/>
              <a:buNone/>
            </a:pPr>
            <a:r>
              <a:t/>
            </a:r>
            <a:endParaRPr b="1" i="0" sz="5400" u="none" cap="none" strike="noStrike">
              <a:solidFill>
                <a:srgbClr val="F8F8F8"/>
              </a:solidFill>
              <a:latin typeface="Arial Black"/>
              <a:ea typeface="Arial Black"/>
              <a:cs typeface="Arial Black"/>
              <a:sym typeface="Arial Black"/>
            </a:endParaRPr>
          </a:p>
        </p:txBody>
      </p:sp>
      <p:sp>
        <p:nvSpPr>
          <p:cNvPr id="468" name="Google Shape;468;p3"/>
          <p:cNvSpPr txBox="1"/>
          <p:nvPr/>
        </p:nvSpPr>
        <p:spPr>
          <a:xfrm>
            <a:off x="6463425" y="726450"/>
            <a:ext cx="5622900" cy="507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sng" cap="none" strike="noStrike">
                <a:solidFill>
                  <a:srgbClr val="45818E"/>
                </a:solidFill>
                <a:latin typeface="Questrial"/>
                <a:ea typeface="Questrial"/>
                <a:cs typeface="Questrial"/>
                <a:sym typeface="Questrial"/>
              </a:rPr>
              <a:t>3 Preguntas en 10 minutos</a:t>
            </a:r>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45818E"/>
                </a:solidFill>
                <a:latin typeface="Questrial"/>
                <a:ea typeface="Questrial"/>
                <a:cs typeface="Questrial"/>
                <a:sym typeface="Questrial"/>
              </a:rPr>
              <a:t> </a:t>
            </a:r>
            <a:endParaRPr/>
          </a:p>
          <a:p>
            <a:pPr indent="0" lvl="0" marL="114300" marR="0" rtl="0" algn="l">
              <a:lnSpc>
                <a:spcPct val="100000"/>
              </a:lnSpc>
              <a:spcBef>
                <a:spcPts val="0"/>
              </a:spcBef>
              <a:spcAft>
                <a:spcPts val="0"/>
              </a:spcAft>
              <a:buNone/>
            </a:pPr>
            <a:r>
              <a:rPr b="0" i="0" lang="en-US" sz="2400" u="none" cap="none" strike="noStrike">
                <a:solidFill>
                  <a:srgbClr val="45818E"/>
                </a:solidFill>
                <a:latin typeface="Questrial"/>
                <a:ea typeface="Questrial"/>
                <a:cs typeface="Questrial"/>
                <a:sym typeface="Questrial"/>
              </a:rPr>
              <a:t>1. ¿ Qué es la Formula de Financiamiento de Control Local? </a:t>
            </a:r>
            <a:endParaRPr b="1" i="0" sz="2400" u="sng" cap="none" strike="noStrike">
              <a:solidFill>
                <a:srgbClr val="45818E"/>
              </a:solidFill>
              <a:latin typeface="Questrial"/>
              <a:ea typeface="Questrial"/>
              <a:cs typeface="Questrial"/>
              <a:sym typeface="Questrial"/>
            </a:endParaRPr>
          </a:p>
          <a:p>
            <a:pPr indent="-228600" lvl="0" marL="457200" marR="0" rtl="0" algn="l">
              <a:lnSpc>
                <a:spcPct val="100000"/>
              </a:lnSpc>
              <a:spcBef>
                <a:spcPts val="1000"/>
              </a:spcBef>
              <a:spcAft>
                <a:spcPts val="0"/>
              </a:spcAft>
              <a:buClr>
                <a:srgbClr val="45818E"/>
              </a:buClr>
              <a:buSzPts val="1800"/>
              <a:buFont typeface="Questrial"/>
              <a:buNone/>
            </a:pPr>
            <a:r>
              <a:t/>
            </a:r>
            <a:endParaRPr b="1" i="0" sz="2400" u="sng" cap="none" strike="noStrike">
              <a:solidFill>
                <a:srgbClr val="45818E"/>
              </a:solidFill>
              <a:latin typeface="Questrial"/>
              <a:ea typeface="Questrial"/>
              <a:cs typeface="Questrial"/>
              <a:sym typeface="Questrial"/>
            </a:endParaRPr>
          </a:p>
          <a:p>
            <a:pPr indent="0" lvl="0" marL="114300" marR="0" rtl="0" algn="l">
              <a:lnSpc>
                <a:spcPct val="100000"/>
              </a:lnSpc>
              <a:spcBef>
                <a:spcPts val="1000"/>
              </a:spcBef>
              <a:spcAft>
                <a:spcPts val="0"/>
              </a:spcAft>
              <a:buNone/>
            </a:pPr>
            <a:r>
              <a:rPr b="0" i="0" lang="en-US" sz="2400" u="none" cap="none" strike="noStrike">
                <a:solidFill>
                  <a:srgbClr val="45818E"/>
                </a:solidFill>
                <a:latin typeface="Questrial"/>
                <a:ea typeface="Questrial"/>
                <a:cs typeface="Questrial"/>
                <a:sym typeface="Questrial"/>
              </a:rPr>
              <a:t>2. ¿Qué es el Plan de Contabilidad Local (LCAP)?</a:t>
            </a:r>
            <a:endParaRPr/>
          </a:p>
          <a:p>
            <a:pPr indent="0" lvl="0" marL="114300" marR="0" rtl="0" algn="l">
              <a:lnSpc>
                <a:spcPct val="100000"/>
              </a:lnSpc>
              <a:spcBef>
                <a:spcPts val="1000"/>
              </a:spcBef>
              <a:spcAft>
                <a:spcPts val="0"/>
              </a:spcAft>
              <a:buNone/>
            </a:pPr>
            <a:r>
              <a:t/>
            </a:r>
            <a:endParaRPr b="0" i="0" sz="2400" u="none" cap="none" strike="noStrike">
              <a:solidFill>
                <a:srgbClr val="45818E"/>
              </a:solidFill>
              <a:latin typeface="Questrial"/>
              <a:ea typeface="Questrial"/>
              <a:cs typeface="Questrial"/>
              <a:sym typeface="Questrial"/>
            </a:endParaRPr>
          </a:p>
          <a:p>
            <a:pPr indent="0" lvl="0" marL="114300" marR="0" rtl="0" algn="l">
              <a:lnSpc>
                <a:spcPct val="100000"/>
              </a:lnSpc>
              <a:spcBef>
                <a:spcPts val="1000"/>
              </a:spcBef>
              <a:spcAft>
                <a:spcPts val="0"/>
              </a:spcAft>
              <a:buNone/>
            </a:pPr>
            <a:r>
              <a:rPr b="0" i="0" lang="en-US" sz="2400" u="none" cap="none" strike="noStrike">
                <a:solidFill>
                  <a:srgbClr val="45818E"/>
                </a:solidFill>
                <a:latin typeface="Questrial"/>
                <a:ea typeface="Questrial"/>
                <a:cs typeface="Questrial"/>
                <a:sym typeface="Questrial"/>
              </a:rPr>
              <a:t>3. ¿Qué tienen que ver la LCFF y el LCAP con la transformación de las escuelas de LBUSD? </a:t>
            </a:r>
            <a:endParaRPr/>
          </a:p>
        </p:txBody>
      </p:sp>
      <p:cxnSp>
        <p:nvCxnSpPr>
          <p:cNvPr id="469" name="Google Shape;469;p3"/>
          <p:cNvCxnSpPr/>
          <p:nvPr/>
        </p:nvCxnSpPr>
        <p:spPr>
          <a:xfrm rot="10800000">
            <a:off x="6100975" y="516650"/>
            <a:ext cx="40500" cy="5437200"/>
          </a:xfrm>
          <a:prstGeom prst="straightConnector1">
            <a:avLst/>
          </a:prstGeom>
          <a:noFill/>
          <a:ln cap="rnd" cmpd="sng" w="12700">
            <a:solidFill>
              <a:srgbClr val="002F4A"/>
            </a:solidFill>
            <a:prstDash val="solid"/>
            <a:round/>
            <a:headEnd len="sm" w="sm" type="none"/>
            <a:tailEnd len="sm" w="sm" type="none"/>
          </a:ln>
        </p:spPr>
      </p:cxnSp>
      <p:sp>
        <p:nvSpPr>
          <p:cNvPr id="470" name="Google Shape;470;p3"/>
          <p:cNvSpPr txBox="1"/>
          <p:nvPr>
            <p:ph idx="12" type="sldNum"/>
          </p:nvPr>
        </p:nvSpPr>
        <p:spPr>
          <a:xfrm>
            <a:off x="10903725" y="6123600"/>
            <a:ext cx="282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71" name="Google Shape;471;p3"/>
          <p:cNvSpPr txBox="1"/>
          <p:nvPr/>
        </p:nvSpPr>
        <p:spPr>
          <a:xfrm>
            <a:off x="25225"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a:t>
            </a:r>
            <a:r>
              <a:rPr lang="en-US" sz="1200">
                <a:solidFill>
                  <a:srgbClr val="999999"/>
                </a:solidFill>
                <a:latin typeface="Georgia"/>
                <a:ea typeface="Georgia"/>
                <a:cs typeface="Georgia"/>
                <a:sym typeface="Georgia"/>
              </a:rPr>
              <a:t>nochi</a:t>
            </a:r>
            <a:r>
              <a:rPr b="0" i="0" lang="en-US" sz="1200" u="none" cap="none" strike="noStrike">
                <a:solidFill>
                  <a:srgbClr val="999999"/>
                </a:solidFill>
                <a:latin typeface="Georgia"/>
                <a:ea typeface="Georgia"/>
                <a:cs typeface="Georgia"/>
                <a:sym typeface="Georgia"/>
              </a:rPr>
              <a:t>@publicadvocates.org for permission prior to use.</a:t>
            </a:r>
            <a:endParaRPr b="0" i="0" sz="1200" u="none" cap="none" strike="noStrike">
              <a:solidFill>
                <a:srgbClr val="999999"/>
              </a:solidFill>
              <a:latin typeface="Georgia"/>
              <a:ea typeface="Georgia"/>
              <a:cs typeface="Georgia"/>
              <a:sym typeface="Georgia"/>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475" name="Shape 475"/>
        <p:cNvGrpSpPr/>
        <p:nvPr/>
      </p:nvGrpSpPr>
      <p:grpSpPr>
        <a:xfrm>
          <a:off x="0" y="0"/>
          <a:ext cx="0" cy="0"/>
          <a:chOff x="0" y="0"/>
          <a:chExt cx="0" cy="0"/>
        </a:xfrm>
      </p:grpSpPr>
      <p:sp>
        <p:nvSpPr>
          <p:cNvPr id="476" name="Google Shape;476;p4"/>
          <p:cNvSpPr txBox="1"/>
          <p:nvPr/>
        </p:nvSpPr>
        <p:spPr>
          <a:xfrm>
            <a:off x="496828" y="649286"/>
            <a:ext cx="4716600" cy="7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9900"/>
                </a:solidFill>
                <a:latin typeface="Questrial"/>
                <a:ea typeface="Questrial"/>
                <a:cs typeface="Questrial"/>
                <a:sym typeface="Questrial"/>
              </a:rPr>
              <a:t>What is the Local Control Funding Formula (LCFF</a:t>
            </a:r>
            <a:r>
              <a:rPr b="1" i="0" lang="en-US" sz="6000" u="none" cap="none" strike="noStrike">
                <a:solidFill>
                  <a:srgbClr val="FF9900"/>
                </a:solidFill>
                <a:latin typeface="Questrial"/>
                <a:ea typeface="Questrial"/>
                <a:cs typeface="Questrial"/>
                <a:sym typeface="Questrial"/>
              </a:rPr>
              <a:t>)?</a:t>
            </a:r>
            <a:endParaRPr b="1" i="0" sz="6000" u="none" cap="none" strike="noStrike">
              <a:solidFill>
                <a:srgbClr val="FF9900"/>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5400"/>
              <a:buFont typeface="Arial"/>
              <a:buNone/>
            </a:pPr>
            <a:r>
              <a:t/>
            </a:r>
            <a:endParaRPr b="1" i="0" sz="5400" u="none" cap="none" strike="noStrike">
              <a:solidFill>
                <a:srgbClr val="F8F8F8"/>
              </a:solidFill>
              <a:latin typeface="Arial Black"/>
              <a:ea typeface="Arial Black"/>
              <a:cs typeface="Arial Black"/>
              <a:sym typeface="Arial Black"/>
            </a:endParaRPr>
          </a:p>
        </p:txBody>
      </p:sp>
      <p:sp>
        <p:nvSpPr>
          <p:cNvPr id="477" name="Google Shape;477;p4"/>
          <p:cNvSpPr txBox="1"/>
          <p:nvPr/>
        </p:nvSpPr>
        <p:spPr>
          <a:xfrm>
            <a:off x="6326150" y="805275"/>
            <a:ext cx="5555400" cy="7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45818E"/>
                </a:solidFill>
                <a:latin typeface="Questrial"/>
                <a:ea typeface="Questrial"/>
                <a:cs typeface="Questrial"/>
                <a:sym typeface="Questrial"/>
              </a:rPr>
              <a:t>¿Qué es la Fórmula de Financiamiento de Control Local (LCFF)?</a:t>
            </a:r>
            <a:endParaRPr/>
          </a:p>
        </p:txBody>
      </p:sp>
      <p:cxnSp>
        <p:nvCxnSpPr>
          <p:cNvPr id="478" name="Google Shape;478;p4"/>
          <p:cNvCxnSpPr/>
          <p:nvPr/>
        </p:nvCxnSpPr>
        <p:spPr>
          <a:xfrm rot="10800000">
            <a:off x="6096100" y="516650"/>
            <a:ext cx="40500" cy="5437200"/>
          </a:xfrm>
          <a:prstGeom prst="straightConnector1">
            <a:avLst/>
          </a:prstGeom>
          <a:noFill/>
          <a:ln cap="rnd" cmpd="sng" w="12700">
            <a:solidFill>
              <a:srgbClr val="002F4A"/>
            </a:solidFill>
            <a:prstDash val="solid"/>
            <a:round/>
            <a:headEnd len="sm" w="sm" type="none"/>
            <a:tailEnd len="sm" w="sm" type="none"/>
          </a:ln>
        </p:spPr>
      </p:cxnSp>
      <p:sp>
        <p:nvSpPr>
          <p:cNvPr id="479" name="Google Shape;479;p4"/>
          <p:cNvSpPr txBox="1"/>
          <p:nvPr>
            <p:ph idx="12" type="sldNum"/>
          </p:nvPr>
        </p:nvSpPr>
        <p:spPr>
          <a:xfrm>
            <a:off x="10834650" y="6123600"/>
            <a:ext cx="233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80" name="Google Shape;480;p4"/>
          <p:cNvSpPr txBox="1"/>
          <p:nvPr/>
        </p:nvSpPr>
        <p:spPr>
          <a:xfrm>
            <a:off x="0"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cgerges@publicadvocates.org for permission prior to use.</a:t>
            </a:r>
            <a:endParaRPr b="0" i="0" sz="1200" u="none" cap="none" strike="noStrike">
              <a:solidFill>
                <a:srgbClr val="999999"/>
              </a:solidFill>
              <a:latin typeface="Georgia"/>
              <a:ea typeface="Georgia"/>
              <a:cs typeface="Georgia"/>
              <a:sym typeface="Georgia"/>
            </a:endParaRPr>
          </a:p>
        </p:txBody>
      </p:sp>
      <p:pic>
        <p:nvPicPr>
          <p:cNvPr id="481" name="Google Shape;481;p4" title="Understanding the Local Control Funding Formula (LCFF)"/>
          <p:cNvPicPr preferRelativeResize="0"/>
          <p:nvPr/>
        </p:nvPicPr>
        <p:blipFill rotWithShape="1">
          <a:blip r:embed="rId3">
            <a:alphaModFix/>
          </a:blip>
          <a:srcRect b="0" l="0" r="0" t="0"/>
          <a:stretch/>
        </p:blipFill>
        <p:spPr>
          <a:xfrm>
            <a:off x="3976865" y="3889248"/>
            <a:ext cx="4319469" cy="2429702"/>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485" name="Shape 485"/>
        <p:cNvGrpSpPr/>
        <p:nvPr/>
      </p:nvGrpSpPr>
      <p:grpSpPr>
        <a:xfrm>
          <a:off x="0" y="0"/>
          <a:ext cx="0" cy="0"/>
          <a:chOff x="0" y="0"/>
          <a:chExt cx="0" cy="0"/>
        </a:xfrm>
      </p:grpSpPr>
      <p:sp>
        <p:nvSpPr>
          <p:cNvPr id="486" name="Google Shape;486;p5"/>
          <p:cNvSpPr txBox="1"/>
          <p:nvPr>
            <p:ph idx="2" type="body"/>
          </p:nvPr>
        </p:nvSpPr>
        <p:spPr>
          <a:xfrm>
            <a:off x="473268" y="1260575"/>
            <a:ext cx="5157789" cy="477636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en-US" u="sng">
                <a:latin typeface="Questrial"/>
                <a:ea typeface="Questrial"/>
                <a:cs typeface="Questrial"/>
                <a:sym typeface="Questrial"/>
              </a:rPr>
              <a:t>A people-powered win in 2013</a:t>
            </a:r>
            <a:r>
              <a:rPr lang="en-US">
                <a:latin typeface="Questrial"/>
                <a:ea typeface="Questrial"/>
                <a:cs typeface="Questrial"/>
                <a:sym typeface="Questrial"/>
              </a:rPr>
              <a:t> to address racialized disinvestments in public education by changing how school districts in California are funded</a:t>
            </a:r>
            <a:endParaRPr/>
          </a:p>
          <a:p>
            <a:pPr indent="0" lvl="0" marL="0" rtl="0" algn="ctr">
              <a:lnSpc>
                <a:spcPct val="90000"/>
              </a:lnSpc>
              <a:spcBef>
                <a:spcPts val="1000"/>
              </a:spcBef>
              <a:spcAft>
                <a:spcPts val="0"/>
              </a:spcAft>
              <a:buSzPts val="2800"/>
              <a:buNone/>
            </a:pPr>
            <a:r>
              <a:t/>
            </a:r>
            <a:endParaRPr>
              <a:solidFill>
                <a:srgbClr val="FF0000"/>
              </a:solidFill>
              <a:latin typeface="Questrial"/>
              <a:ea typeface="Questrial"/>
              <a:cs typeface="Questrial"/>
              <a:sym typeface="Questrial"/>
            </a:endParaRPr>
          </a:p>
        </p:txBody>
      </p:sp>
      <p:sp>
        <p:nvSpPr>
          <p:cNvPr id="487" name="Google Shape;487;p5"/>
          <p:cNvSpPr txBox="1"/>
          <p:nvPr>
            <p:ph type="title"/>
          </p:nvPr>
        </p:nvSpPr>
        <p:spPr>
          <a:xfrm>
            <a:off x="3765660" y="0"/>
            <a:ext cx="5009248"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lang="en-US">
                <a:latin typeface="Questrial"/>
                <a:ea typeface="Questrial"/>
                <a:cs typeface="Questrial"/>
                <a:sym typeface="Questrial"/>
              </a:rPr>
              <a:t>LCFF is… </a:t>
            </a:r>
            <a:br>
              <a:rPr lang="en-US">
                <a:latin typeface="Questrial"/>
                <a:ea typeface="Questrial"/>
                <a:cs typeface="Questrial"/>
                <a:sym typeface="Questrial"/>
              </a:rPr>
            </a:br>
            <a:r>
              <a:rPr lang="en-US">
                <a:latin typeface="Questrial"/>
                <a:ea typeface="Questrial"/>
                <a:cs typeface="Questrial"/>
                <a:sym typeface="Questrial"/>
              </a:rPr>
              <a:t>LCFF es… </a:t>
            </a:r>
            <a:endParaRPr/>
          </a:p>
        </p:txBody>
      </p:sp>
      <p:sp>
        <p:nvSpPr>
          <p:cNvPr id="488" name="Google Shape;488;p5"/>
          <p:cNvSpPr txBox="1"/>
          <p:nvPr/>
        </p:nvSpPr>
        <p:spPr>
          <a:xfrm>
            <a:off x="7144531" y="8862542"/>
            <a:ext cx="690967"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000" u="none" cap="none" strike="noStrike">
                <a:solidFill>
                  <a:srgbClr val="2F5496"/>
                </a:solidFill>
                <a:latin typeface="Arial"/>
                <a:ea typeface="Arial"/>
                <a:cs typeface="Arial"/>
                <a:sym typeface="Arial"/>
              </a:rPr>
              <a:t>MEDIDAS DE PROGRESO HOLISTICOS </a:t>
            </a:r>
            <a:endParaRPr/>
          </a:p>
        </p:txBody>
      </p:sp>
      <p:sp>
        <p:nvSpPr>
          <p:cNvPr id="489" name="Google Shape;489;p5"/>
          <p:cNvSpPr txBox="1"/>
          <p:nvPr/>
        </p:nvSpPr>
        <p:spPr>
          <a:xfrm>
            <a:off x="6086298" y="1330326"/>
            <a:ext cx="5632434" cy="219657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2800"/>
              <a:buFont typeface="Arial"/>
              <a:buNone/>
            </a:pPr>
            <a:r>
              <a:rPr b="0" i="0" lang="en-US" sz="2590" u="sng" cap="none" strike="noStrike">
                <a:solidFill>
                  <a:schemeClr val="dk1"/>
                </a:solidFill>
                <a:latin typeface="Questrial"/>
                <a:ea typeface="Questrial"/>
                <a:cs typeface="Questrial"/>
                <a:sym typeface="Questrial"/>
              </a:rPr>
              <a:t>Un triunfo en 2013 impulsado por la comunidad </a:t>
            </a:r>
            <a:r>
              <a:rPr b="0" i="0" lang="en-US" sz="2590" u="none" cap="none" strike="noStrike">
                <a:solidFill>
                  <a:schemeClr val="dk1"/>
                </a:solidFill>
                <a:latin typeface="Questrial"/>
                <a:ea typeface="Questrial"/>
                <a:cs typeface="Questrial"/>
                <a:sym typeface="Questrial"/>
              </a:rPr>
              <a:t>para responder a la desinversión en la educación publica al cambiar como los distritos en California son fundados</a:t>
            </a:r>
            <a:endParaRPr/>
          </a:p>
        </p:txBody>
      </p:sp>
      <p:pic>
        <p:nvPicPr>
          <p:cNvPr descr="http://aypal.org/WP/wp-content/uploads/cqe-pic.jpg" id="490" name="Google Shape;490;p5"/>
          <p:cNvPicPr preferRelativeResize="0"/>
          <p:nvPr/>
        </p:nvPicPr>
        <p:blipFill rotWithShape="1">
          <a:blip r:embed="rId3">
            <a:alphaModFix/>
          </a:blip>
          <a:srcRect b="20012" l="0" r="0" t="0"/>
          <a:stretch/>
        </p:blipFill>
        <p:spPr>
          <a:xfrm>
            <a:off x="473268" y="3878451"/>
            <a:ext cx="4873647" cy="2607938"/>
          </a:xfrm>
          <a:prstGeom prst="rect">
            <a:avLst/>
          </a:prstGeom>
          <a:noFill/>
          <a:ln cap="flat" cmpd="sng" w="9525">
            <a:solidFill>
              <a:srgbClr val="00B0F0"/>
            </a:solidFill>
            <a:prstDash val="solid"/>
            <a:round/>
            <a:headEnd len="sm" w="sm" type="none"/>
            <a:tailEnd len="sm" w="sm" type="none"/>
          </a:ln>
          <a:effectLst>
            <a:outerShdw blurRad="57150" rotWithShape="0" algn="bl" dir="5400000" dist="19050">
              <a:srgbClr val="000000">
                <a:alpha val="49803"/>
              </a:srgbClr>
            </a:outerShdw>
          </a:effectLst>
        </p:spPr>
      </p:pic>
      <p:pic>
        <p:nvPicPr>
          <p:cNvPr descr="http://www.cta.org/en/~/media/Blog%20Media/studentpacrallyatcapitol1102.ashx" id="491" name="Google Shape;491;p5"/>
          <p:cNvPicPr preferRelativeResize="0"/>
          <p:nvPr/>
        </p:nvPicPr>
        <p:blipFill rotWithShape="1">
          <a:blip r:embed="rId4">
            <a:alphaModFix amt="75000"/>
          </a:blip>
          <a:srcRect b="-6" l="0" r="0" t="27611"/>
          <a:stretch/>
        </p:blipFill>
        <p:spPr>
          <a:xfrm>
            <a:off x="6096000" y="3878451"/>
            <a:ext cx="5497882" cy="2607938"/>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495" name="Shape 495"/>
        <p:cNvGrpSpPr/>
        <p:nvPr/>
      </p:nvGrpSpPr>
      <p:grpSpPr>
        <a:xfrm>
          <a:off x="0" y="0"/>
          <a:ext cx="0" cy="0"/>
          <a:chOff x="0" y="0"/>
          <a:chExt cx="0" cy="0"/>
        </a:xfrm>
      </p:grpSpPr>
      <p:sp>
        <p:nvSpPr>
          <p:cNvPr id="496" name="Google Shape;496;p6"/>
          <p:cNvSpPr/>
          <p:nvPr/>
        </p:nvSpPr>
        <p:spPr>
          <a:xfrm>
            <a:off x="8699100" y="1455672"/>
            <a:ext cx="2566400" cy="2620751"/>
          </a:xfrm>
          <a:prstGeom prst="ellipse">
            <a:avLst/>
          </a:prstGeom>
          <a:solidFill>
            <a:srgbClr val="FFC7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67" u="none" cap="none" strike="noStrike">
              <a:solidFill>
                <a:srgbClr val="000000"/>
              </a:solidFill>
              <a:highlight>
                <a:srgbClr val="EA9999"/>
              </a:highlight>
              <a:latin typeface="Arial"/>
              <a:ea typeface="Arial"/>
              <a:cs typeface="Arial"/>
              <a:sym typeface="Arial"/>
            </a:endParaRPr>
          </a:p>
        </p:txBody>
      </p:sp>
      <p:sp>
        <p:nvSpPr>
          <p:cNvPr id="497" name="Google Shape;497;p6"/>
          <p:cNvSpPr/>
          <p:nvPr/>
        </p:nvSpPr>
        <p:spPr>
          <a:xfrm>
            <a:off x="4772677" y="1497149"/>
            <a:ext cx="2666274" cy="2603550"/>
          </a:xfrm>
          <a:prstGeom prst="ellipse">
            <a:avLst/>
          </a:prstGeom>
          <a:solidFill>
            <a:srgbClr val="52CDC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98" name="Google Shape;498;p6"/>
          <p:cNvSpPr/>
          <p:nvPr/>
        </p:nvSpPr>
        <p:spPr>
          <a:xfrm>
            <a:off x="725100" y="1555623"/>
            <a:ext cx="2666274" cy="2545075"/>
          </a:xfrm>
          <a:prstGeom prst="ellipse">
            <a:avLst/>
          </a:prstGeom>
          <a:solidFill>
            <a:srgbClr val="92D05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99" name="Google Shape;499;p6"/>
          <p:cNvSpPr txBox="1"/>
          <p:nvPr/>
        </p:nvSpPr>
        <p:spPr>
          <a:xfrm>
            <a:off x="10701463" y="6383363"/>
            <a:ext cx="683600" cy="36520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None/>
            </a:pPr>
            <a:fld id="{00000000-1234-1234-1234-123412341234}" type="slidenum">
              <a:rPr b="0" i="0" lang="en-US" sz="1333" u="none" cap="none" strike="noStrike">
                <a:solidFill>
                  <a:srgbClr val="666666"/>
                </a:solidFill>
                <a:latin typeface="Roboto"/>
                <a:ea typeface="Roboto"/>
                <a:cs typeface="Roboto"/>
                <a:sym typeface="Roboto"/>
              </a:rPr>
              <a:t>‹#›</a:t>
            </a:fld>
            <a:endParaRPr b="0" i="0" sz="1333" u="none" cap="none" strike="noStrike">
              <a:solidFill>
                <a:srgbClr val="666666"/>
              </a:solidFill>
              <a:latin typeface="Roboto"/>
              <a:ea typeface="Roboto"/>
              <a:cs typeface="Roboto"/>
              <a:sym typeface="Roboto"/>
            </a:endParaRPr>
          </a:p>
        </p:txBody>
      </p:sp>
      <p:sp>
        <p:nvSpPr>
          <p:cNvPr id="500" name="Google Shape;500;p6"/>
          <p:cNvSpPr txBox="1"/>
          <p:nvPr/>
        </p:nvSpPr>
        <p:spPr>
          <a:xfrm>
            <a:off x="507602" y="3294243"/>
            <a:ext cx="3001200" cy="65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2000" u="none" cap="none" strike="noStrike">
                <a:solidFill>
                  <a:srgbClr val="0C0C0C"/>
                </a:solidFill>
                <a:latin typeface="Questrial"/>
                <a:ea typeface="Questrial"/>
                <a:cs typeface="Questrial"/>
                <a:sym typeface="Questrial"/>
              </a:rPr>
              <a:t>Equity</a:t>
            </a:r>
            <a:endParaRPr/>
          </a:p>
          <a:p>
            <a:pPr indent="0" lvl="0" marL="0" marR="0" rtl="0" algn="ctr">
              <a:lnSpc>
                <a:spcPct val="100000"/>
              </a:lnSpc>
              <a:spcBef>
                <a:spcPts val="0"/>
              </a:spcBef>
              <a:spcAft>
                <a:spcPts val="0"/>
              </a:spcAft>
              <a:buNone/>
            </a:pPr>
            <a:r>
              <a:rPr b="1" i="0" lang="en-US" sz="2000" u="none" cap="none" strike="noStrike">
                <a:solidFill>
                  <a:srgbClr val="0C0C0C"/>
                </a:solidFill>
                <a:latin typeface="Questrial"/>
                <a:ea typeface="Questrial"/>
                <a:cs typeface="Questrial"/>
                <a:sym typeface="Questrial"/>
              </a:rPr>
              <a:t>Equidad</a:t>
            </a:r>
            <a:endParaRPr b="1" i="0" sz="2000" u="none" cap="none" strike="noStrike">
              <a:solidFill>
                <a:srgbClr val="0C0C0C"/>
              </a:solidFill>
              <a:latin typeface="Questrial"/>
              <a:ea typeface="Questrial"/>
              <a:cs typeface="Questrial"/>
              <a:sym typeface="Questrial"/>
            </a:endParaRPr>
          </a:p>
          <a:p>
            <a:pPr indent="0" lvl="0" marL="0" marR="0" rtl="0" algn="ctr">
              <a:lnSpc>
                <a:spcPct val="100000"/>
              </a:lnSpc>
              <a:spcBef>
                <a:spcPts val="0"/>
              </a:spcBef>
              <a:spcAft>
                <a:spcPts val="0"/>
              </a:spcAft>
              <a:buNone/>
            </a:pPr>
            <a:r>
              <a:t/>
            </a:r>
            <a:endParaRPr b="1" i="0" sz="1867" u="none" cap="none" strike="noStrike">
              <a:solidFill>
                <a:srgbClr val="FFFFFF"/>
              </a:solidFill>
              <a:latin typeface="Questrial"/>
              <a:ea typeface="Questrial"/>
              <a:cs typeface="Questrial"/>
              <a:sym typeface="Questrial"/>
            </a:endParaRPr>
          </a:p>
        </p:txBody>
      </p:sp>
      <p:sp>
        <p:nvSpPr>
          <p:cNvPr id="501" name="Google Shape;501;p6"/>
          <p:cNvSpPr txBox="1"/>
          <p:nvPr/>
        </p:nvSpPr>
        <p:spPr>
          <a:xfrm>
            <a:off x="4526351" y="4544627"/>
            <a:ext cx="3259200" cy="132044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867" u="none" cap="none" strike="noStrike">
                <a:solidFill>
                  <a:srgbClr val="0000FF"/>
                </a:solidFill>
                <a:latin typeface="Questrial"/>
                <a:ea typeface="Questrial"/>
                <a:cs typeface="Questrial"/>
                <a:sym typeface="Questrial"/>
              </a:rPr>
              <a:t>Districts must work with the community to decide how to spend its money! </a:t>
            </a:r>
            <a:endParaRPr/>
          </a:p>
          <a:p>
            <a:pPr indent="0" lvl="0" marL="0" marR="0" rtl="0" algn="ctr">
              <a:lnSpc>
                <a:spcPct val="100000"/>
              </a:lnSpc>
              <a:spcBef>
                <a:spcPts val="0"/>
              </a:spcBef>
              <a:spcAft>
                <a:spcPts val="0"/>
              </a:spcAft>
              <a:buNone/>
            </a:pPr>
            <a:r>
              <a:rPr b="1" i="0" lang="en-US" sz="1867" u="none" cap="none" strike="noStrike">
                <a:solidFill>
                  <a:srgbClr val="FF0000"/>
                </a:solidFill>
                <a:latin typeface="Questrial"/>
                <a:ea typeface="Questrial"/>
                <a:cs typeface="Questrial"/>
                <a:sym typeface="Questrial"/>
              </a:rPr>
              <a:t>Los distrio deben trabajar con la comunidad para decidir como invertir su dinero</a:t>
            </a:r>
            <a:endParaRPr b="1" i="0" sz="1867" u="none" cap="none" strike="noStrike">
              <a:solidFill>
                <a:srgbClr val="FF0000"/>
              </a:solidFill>
              <a:latin typeface="Questrial"/>
              <a:ea typeface="Questrial"/>
              <a:cs typeface="Questrial"/>
              <a:sym typeface="Questrial"/>
            </a:endParaRPr>
          </a:p>
        </p:txBody>
      </p:sp>
      <p:sp>
        <p:nvSpPr>
          <p:cNvPr id="502" name="Google Shape;502;p6"/>
          <p:cNvSpPr txBox="1"/>
          <p:nvPr/>
        </p:nvSpPr>
        <p:spPr>
          <a:xfrm>
            <a:off x="8415411" y="4554818"/>
            <a:ext cx="3612800" cy="17983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867" u="none" cap="none" strike="noStrike">
                <a:solidFill>
                  <a:srgbClr val="0000FF"/>
                </a:solidFill>
                <a:latin typeface="Questrial"/>
                <a:ea typeface="Questrial"/>
                <a:cs typeface="Questrial"/>
                <a:sym typeface="Questrial"/>
              </a:rPr>
              <a:t>Multiple measures of school success including engagement and school climate  </a:t>
            </a:r>
            <a:endParaRPr/>
          </a:p>
          <a:p>
            <a:pPr indent="0" lvl="0" marL="0" marR="0" rtl="0" algn="ctr">
              <a:lnSpc>
                <a:spcPct val="100000"/>
              </a:lnSpc>
              <a:spcBef>
                <a:spcPts val="0"/>
              </a:spcBef>
              <a:spcAft>
                <a:spcPts val="0"/>
              </a:spcAft>
              <a:buNone/>
            </a:pPr>
            <a:r>
              <a:rPr b="1" i="0" lang="en-US" sz="1867" u="none" cap="none" strike="noStrike">
                <a:solidFill>
                  <a:srgbClr val="FF0000"/>
                </a:solidFill>
                <a:latin typeface="Questrial"/>
                <a:ea typeface="Questrial"/>
                <a:cs typeface="Questrial"/>
                <a:sym typeface="Questrial"/>
              </a:rPr>
              <a:t>Varias medidas de exito inclusive participacion y clima escolar</a:t>
            </a:r>
            <a:endParaRPr b="1" i="0" sz="1467" u="none" cap="none" strike="noStrike">
              <a:solidFill>
                <a:srgbClr val="FF0000"/>
              </a:solidFill>
              <a:latin typeface="Questrial"/>
              <a:ea typeface="Questrial"/>
              <a:cs typeface="Questrial"/>
              <a:sym typeface="Questrial"/>
            </a:endParaRPr>
          </a:p>
        </p:txBody>
      </p:sp>
      <p:sp>
        <p:nvSpPr>
          <p:cNvPr id="503" name="Google Shape;503;p6"/>
          <p:cNvSpPr txBox="1"/>
          <p:nvPr/>
        </p:nvSpPr>
        <p:spPr>
          <a:xfrm>
            <a:off x="324300" y="4514498"/>
            <a:ext cx="3367600" cy="151015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1867" u="none" cap="none" strike="noStrike">
                <a:solidFill>
                  <a:srgbClr val="0000FF"/>
                </a:solidFill>
                <a:latin typeface="Questrial"/>
                <a:ea typeface="Questrial"/>
                <a:cs typeface="Questrial"/>
                <a:sym typeface="Questrial"/>
              </a:rPr>
              <a:t>School funding is now based on who needs it most!</a:t>
            </a:r>
            <a:endParaRPr/>
          </a:p>
          <a:p>
            <a:pPr indent="0" lvl="0" marL="0" marR="0" rtl="0" algn="ctr">
              <a:lnSpc>
                <a:spcPct val="100000"/>
              </a:lnSpc>
              <a:spcBef>
                <a:spcPts val="0"/>
              </a:spcBef>
              <a:spcAft>
                <a:spcPts val="0"/>
              </a:spcAft>
              <a:buNone/>
            </a:pPr>
            <a:r>
              <a:rPr b="1" i="0" lang="en-US" sz="1867" u="none" cap="none" strike="noStrike">
                <a:solidFill>
                  <a:srgbClr val="FF0000"/>
                </a:solidFill>
                <a:latin typeface="Questrial"/>
                <a:ea typeface="Questrial"/>
                <a:cs typeface="Questrial"/>
                <a:sym typeface="Questrial"/>
              </a:rPr>
              <a:t>Los fondos escolares no son basados en quien los necesita más</a:t>
            </a:r>
            <a:endParaRPr/>
          </a:p>
        </p:txBody>
      </p:sp>
      <p:sp>
        <p:nvSpPr>
          <p:cNvPr id="504" name="Google Shape;504;p6"/>
          <p:cNvSpPr txBox="1"/>
          <p:nvPr/>
        </p:nvSpPr>
        <p:spPr>
          <a:xfrm>
            <a:off x="8896902" y="2789676"/>
            <a:ext cx="2349098" cy="5619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3067" u="none" cap="none" strike="noStrike">
              <a:solidFill>
                <a:srgbClr val="FFFFFF"/>
              </a:solidFill>
              <a:latin typeface="Questrial"/>
              <a:ea typeface="Questrial"/>
              <a:cs typeface="Questrial"/>
              <a:sym typeface="Questrial"/>
            </a:endParaRPr>
          </a:p>
          <a:p>
            <a:pPr indent="0" lvl="0" marL="0" marR="0" rtl="0" algn="ctr">
              <a:lnSpc>
                <a:spcPct val="100000"/>
              </a:lnSpc>
              <a:spcBef>
                <a:spcPts val="0"/>
              </a:spcBef>
              <a:spcAft>
                <a:spcPts val="0"/>
              </a:spcAft>
              <a:buNone/>
            </a:pPr>
            <a:r>
              <a:rPr b="1" i="0" lang="en-US" sz="2000" u="none" cap="none" strike="noStrike">
                <a:solidFill>
                  <a:srgbClr val="0C0C0C"/>
                </a:solidFill>
                <a:latin typeface="Questrial"/>
                <a:ea typeface="Questrial"/>
                <a:cs typeface="Questrial"/>
                <a:sym typeface="Questrial"/>
              </a:rPr>
              <a:t>Multiple Measures</a:t>
            </a:r>
            <a:endParaRPr/>
          </a:p>
          <a:p>
            <a:pPr indent="0" lvl="0" marL="0" marR="0" rtl="0" algn="ctr">
              <a:lnSpc>
                <a:spcPct val="100000"/>
              </a:lnSpc>
              <a:spcBef>
                <a:spcPts val="0"/>
              </a:spcBef>
              <a:spcAft>
                <a:spcPts val="0"/>
              </a:spcAft>
              <a:buNone/>
            </a:pPr>
            <a:r>
              <a:rPr b="1" i="0" lang="en-US" sz="2000" u="none" cap="none" strike="noStrike">
                <a:solidFill>
                  <a:srgbClr val="0C0C0C"/>
                </a:solidFill>
                <a:latin typeface="Questrial"/>
                <a:ea typeface="Questrial"/>
                <a:cs typeface="Questrial"/>
                <a:sym typeface="Questrial"/>
              </a:rPr>
              <a:t>Varias Medidas</a:t>
            </a:r>
            <a:endParaRPr b="1" i="0" sz="2000" u="none" cap="none" strike="noStrike">
              <a:solidFill>
                <a:srgbClr val="0C0C0C"/>
              </a:solidFill>
              <a:latin typeface="Questrial"/>
              <a:ea typeface="Questrial"/>
              <a:cs typeface="Questrial"/>
              <a:sym typeface="Questrial"/>
            </a:endParaRPr>
          </a:p>
        </p:txBody>
      </p:sp>
      <p:sp>
        <p:nvSpPr>
          <p:cNvPr id="505" name="Google Shape;505;p6"/>
          <p:cNvSpPr txBox="1"/>
          <p:nvPr/>
        </p:nvSpPr>
        <p:spPr>
          <a:xfrm>
            <a:off x="3360184" y="156275"/>
            <a:ext cx="5471600" cy="51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3733" u="none" cap="none" strike="noStrike">
                <a:solidFill>
                  <a:srgbClr val="45818E"/>
                </a:solidFill>
                <a:latin typeface="Trebuchet MS"/>
                <a:ea typeface="Trebuchet MS"/>
                <a:cs typeface="Trebuchet MS"/>
                <a:sym typeface="Trebuchet MS"/>
              </a:rPr>
              <a:t>LCFF WINS</a:t>
            </a:r>
            <a:endParaRPr b="0" i="0" sz="3733" u="none" cap="none" strike="noStrike">
              <a:solidFill>
                <a:srgbClr val="45818E"/>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467" u="none" cap="none" strike="noStrike">
              <a:solidFill>
                <a:srgbClr val="000000"/>
              </a:solidFill>
              <a:latin typeface="Arial"/>
              <a:ea typeface="Arial"/>
              <a:cs typeface="Arial"/>
              <a:sym typeface="Arial"/>
            </a:endParaRPr>
          </a:p>
        </p:txBody>
      </p:sp>
      <p:cxnSp>
        <p:nvCxnSpPr>
          <p:cNvPr id="506" name="Google Shape;506;p6"/>
          <p:cNvCxnSpPr/>
          <p:nvPr/>
        </p:nvCxnSpPr>
        <p:spPr>
          <a:xfrm>
            <a:off x="4032784" y="998151"/>
            <a:ext cx="4126400" cy="17200"/>
          </a:xfrm>
          <a:prstGeom prst="straightConnector1">
            <a:avLst/>
          </a:prstGeom>
          <a:noFill/>
          <a:ln cap="rnd" cmpd="sng" w="12700">
            <a:solidFill>
              <a:srgbClr val="002F4A"/>
            </a:solidFill>
            <a:prstDash val="solid"/>
            <a:round/>
            <a:headEnd len="sm" w="sm" type="none"/>
            <a:tailEnd len="sm" w="sm" type="none"/>
          </a:ln>
        </p:spPr>
      </p:cxnSp>
      <p:sp>
        <p:nvSpPr>
          <p:cNvPr id="507" name="Google Shape;507;p6"/>
          <p:cNvSpPr txBox="1"/>
          <p:nvPr/>
        </p:nvSpPr>
        <p:spPr>
          <a:xfrm>
            <a:off x="1721100" y="3940164"/>
            <a:ext cx="574000" cy="65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4400" u="none" cap="none" strike="noStrike">
                <a:solidFill>
                  <a:srgbClr val="72A528"/>
                </a:solidFill>
                <a:latin typeface="Questrial"/>
                <a:ea typeface="Questrial"/>
                <a:cs typeface="Questrial"/>
                <a:sym typeface="Questrial"/>
              </a:rPr>
              <a:t>1</a:t>
            </a:r>
            <a:endParaRPr b="0" i="0" sz="1467" u="none" cap="none" strike="noStrike">
              <a:solidFill>
                <a:srgbClr val="72A528"/>
              </a:solidFill>
              <a:latin typeface="Questrial"/>
              <a:ea typeface="Questrial"/>
              <a:cs typeface="Questrial"/>
              <a:sym typeface="Questrial"/>
            </a:endParaRPr>
          </a:p>
        </p:txBody>
      </p:sp>
      <p:sp>
        <p:nvSpPr>
          <p:cNvPr id="508" name="Google Shape;508;p6"/>
          <p:cNvSpPr txBox="1"/>
          <p:nvPr/>
        </p:nvSpPr>
        <p:spPr>
          <a:xfrm>
            <a:off x="5868951" y="3902418"/>
            <a:ext cx="574000" cy="65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4400" u="none" cap="none" strike="noStrike">
                <a:solidFill>
                  <a:srgbClr val="72A528"/>
                </a:solidFill>
                <a:latin typeface="Questrial"/>
                <a:ea typeface="Questrial"/>
                <a:cs typeface="Questrial"/>
                <a:sym typeface="Questrial"/>
              </a:rPr>
              <a:t>2</a:t>
            </a:r>
            <a:endParaRPr b="0" i="0" sz="1467" u="none" cap="none" strike="noStrike">
              <a:solidFill>
                <a:srgbClr val="72A528"/>
              </a:solidFill>
              <a:latin typeface="Questrial"/>
              <a:ea typeface="Questrial"/>
              <a:cs typeface="Questrial"/>
              <a:sym typeface="Questrial"/>
            </a:endParaRPr>
          </a:p>
        </p:txBody>
      </p:sp>
      <p:sp>
        <p:nvSpPr>
          <p:cNvPr id="509" name="Google Shape;509;p6"/>
          <p:cNvSpPr txBox="1"/>
          <p:nvPr/>
        </p:nvSpPr>
        <p:spPr>
          <a:xfrm>
            <a:off x="9784451" y="3892841"/>
            <a:ext cx="574000" cy="66197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4400" u="none" cap="none" strike="noStrike">
                <a:solidFill>
                  <a:srgbClr val="72A528"/>
                </a:solidFill>
                <a:latin typeface="Questrial"/>
                <a:ea typeface="Questrial"/>
                <a:cs typeface="Questrial"/>
                <a:sym typeface="Questrial"/>
              </a:rPr>
              <a:t>3</a:t>
            </a:r>
            <a:endParaRPr b="0" i="0" sz="1467" u="none" cap="none" strike="noStrike">
              <a:solidFill>
                <a:srgbClr val="72A528"/>
              </a:solidFill>
              <a:latin typeface="Questrial"/>
              <a:ea typeface="Questrial"/>
              <a:cs typeface="Questrial"/>
              <a:sym typeface="Questrial"/>
            </a:endParaRPr>
          </a:p>
        </p:txBody>
      </p:sp>
      <p:sp>
        <p:nvSpPr>
          <p:cNvPr id="510" name="Google Shape;510;p6"/>
          <p:cNvSpPr txBox="1"/>
          <p:nvPr/>
        </p:nvSpPr>
        <p:spPr>
          <a:xfrm>
            <a:off x="82051" y="6488700"/>
            <a:ext cx="12192000" cy="36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200" u="none" cap="none" strike="noStrike">
                <a:solidFill>
                  <a:srgbClr val="999999"/>
                </a:solidFill>
                <a:latin typeface="Georgia"/>
                <a:ea typeface="Georgia"/>
                <a:cs typeface="Georgia"/>
                <a:sym typeface="Georgia"/>
              </a:rPr>
              <a:t>Copyright 2019, Public Advocates Inc. All Rights Reserved. Contact ajongco@publicadvocates.org for permission prior to use.</a:t>
            </a:r>
            <a:endParaRPr b="0" i="0" sz="1200" u="none" cap="none" strike="noStrike">
              <a:solidFill>
                <a:srgbClr val="999999"/>
              </a:solidFill>
              <a:latin typeface="Georgia"/>
              <a:ea typeface="Georgia"/>
              <a:cs typeface="Georgia"/>
              <a:sym typeface="Georgia"/>
            </a:endParaRPr>
          </a:p>
        </p:txBody>
      </p:sp>
      <p:sp>
        <p:nvSpPr>
          <p:cNvPr id="511" name="Google Shape;511;p6"/>
          <p:cNvSpPr txBox="1"/>
          <p:nvPr>
            <p:ph idx="12" type="sldNum"/>
          </p:nvPr>
        </p:nvSpPr>
        <p:spPr>
          <a:xfrm>
            <a:off x="11296611" y="6217623"/>
            <a:ext cx="731600" cy="5248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Image result for equity graphic" id="512" name="Google Shape;512;p6"/>
          <p:cNvPicPr preferRelativeResize="0"/>
          <p:nvPr/>
        </p:nvPicPr>
        <p:blipFill rotWithShape="1">
          <a:blip r:embed="rId3">
            <a:alphaModFix/>
          </a:blip>
          <a:srcRect b="0" l="0" r="0" t="0"/>
          <a:stretch/>
        </p:blipFill>
        <p:spPr>
          <a:xfrm>
            <a:off x="1121922" y="1964925"/>
            <a:ext cx="1772356" cy="1329268"/>
          </a:xfrm>
          <a:prstGeom prst="rect">
            <a:avLst/>
          </a:prstGeom>
          <a:noFill/>
          <a:ln cap="flat" cmpd="sng" w="19050">
            <a:solidFill>
              <a:schemeClr val="dk1"/>
            </a:solidFill>
            <a:prstDash val="solid"/>
            <a:round/>
            <a:headEnd len="sm" w="sm" type="none"/>
            <a:tailEnd len="sm" w="sm" type="none"/>
          </a:ln>
        </p:spPr>
      </p:pic>
      <p:pic>
        <p:nvPicPr>
          <p:cNvPr descr="Image result for nothing about us without us is for us youth" id="513" name="Google Shape;513;p6"/>
          <p:cNvPicPr preferRelativeResize="0"/>
          <p:nvPr/>
        </p:nvPicPr>
        <p:blipFill rotWithShape="1">
          <a:blip r:embed="rId4">
            <a:alphaModFix/>
          </a:blip>
          <a:srcRect b="0" l="0" r="0" t="0"/>
          <a:stretch/>
        </p:blipFill>
        <p:spPr>
          <a:xfrm>
            <a:off x="5371266" y="1749181"/>
            <a:ext cx="1449435" cy="1933784"/>
          </a:xfrm>
          <a:prstGeom prst="rect">
            <a:avLst/>
          </a:prstGeom>
          <a:noFill/>
          <a:ln cap="flat" cmpd="sng" w="50800">
            <a:solidFill>
              <a:srgbClr val="00B0F0"/>
            </a:solidFill>
            <a:prstDash val="solid"/>
            <a:round/>
            <a:headEnd len="sm" w="sm" type="none"/>
            <a:tailEnd len="sm" w="sm" type="none"/>
          </a:ln>
        </p:spPr>
      </p:pic>
      <p:sp>
        <p:nvSpPr>
          <p:cNvPr id="514" name="Google Shape;514;p6"/>
          <p:cNvSpPr txBox="1"/>
          <p:nvPr/>
        </p:nvSpPr>
        <p:spPr>
          <a:xfrm>
            <a:off x="5200401" y="3231273"/>
            <a:ext cx="1955300" cy="74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0C0C0C"/>
                </a:solidFill>
                <a:latin typeface="Questrial"/>
                <a:ea typeface="Questrial"/>
                <a:cs typeface="Questrial"/>
                <a:sym typeface="Questrial"/>
              </a:rPr>
              <a:t>Engagement</a:t>
            </a:r>
            <a:endParaRPr/>
          </a:p>
          <a:p>
            <a:pPr indent="0" lvl="0" marL="0" marR="0" rtl="0" algn="l">
              <a:lnSpc>
                <a:spcPct val="100000"/>
              </a:lnSpc>
              <a:spcBef>
                <a:spcPts val="0"/>
              </a:spcBef>
              <a:spcAft>
                <a:spcPts val="0"/>
              </a:spcAft>
              <a:buNone/>
            </a:pPr>
            <a:r>
              <a:rPr b="1" i="0" lang="en-US" sz="2000" u="sng" cap="none" strike="noStrike">
                <a:solidFill>
                  <a:srgbClr val="0C0C0C"/>
                </a:solidFill>
                <a:latin typeface="Questrial"/>
                <a:ea typeface="Questrial"/>
                <a:cs typeface="Questrial"/>
                <a:sym typeface="Questrial"/>
              </a:rPr>
              <a:t>Involucracion</a:t>
            </a:r>
            <a:endParaRPr b="1" i="0" sz="2000" u="sng" cap="none" strike="noStrike">
              <a:solidFill>
                <a:srgbClr val="0C0C0C"/>
              </a:solidFill>
              <a:latin typeface="Questrial"/>
              <a:ea typeface="Questrial"/>
              <a:cs typeface="Questrial"/>
              <a:sym typeface="Questrial"/>
            </a:endParaRPr>
          </a:p>
        </p:txBody>
      </p:sp>
      <p:pic>
        <p:nvPicPr>
          <p:cNvPr descr="Image result for more than a test score" id="515" name="Google Shape;515;p6"/>
          <p:cNvPicPr preferRelativeResize="0"/>
          <p:nvPr/>
        </p:nvPicPr>
        <p:blipFill rotWithShape="1">
          <a:blip r:embed="rId5">
            <a:alphaModFix/>
          </a:blip>
          <a:srcRect b="0" l="0" r="0" t="0"/>
          <a:stretch/>
        </p:blipFill>
        <p:spPr>
          <a:xfrm>
            <a:off x="9229448" y="1749180"/>
            <a:ext cx="1605853" cy="1605853"/>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519" name="Shape 519"/>
        <p:cNvGrpSpPr/>
        <p:nvPr/>
      </p:nvGrpSpPr>
      <p:grpSpPr>
        <a:xfrm>
          <a:off x="0" y="0"/>
          <a:ext cx="0" cy="0"/>
          <a:chOff x="0" y="0"/>
          <a:chExt cx="0" cy="0"/>
        </a:xfrm>
      </p:grpSpPr>
      <p:sp>
        <p:nvSpPr>
          <p:cNvPr id="520" name="Google Shape;520;p7"/>
          <p:cNvSpPr txBox="1"/>
          <p:nvPr>
            <p:ph idx="12" type="sldNum"/>
          </p:nvPr>
        </p:nvSpPr>
        <p:spPr>
          <a:xfrm>
            <a:off x="10779900" y="6123600"/>
            <a:ext cx="345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pSp>
        <p:nvGrpSpPr>
          <p:cNvPr id="521" name="Google Shape;521;p7"/>
          <p:cNvGrpSpPr/>
          <p:nvPr/>
        </p:nvGrpSpPr>
        <p:grpSpPr>
          <a:xfrm>
            <a:off x="5455850" y="1612988"/>
            <a:ext cx="2850843" cy="908100"/>
            <a:chOff x="6742970" y="1623200"/>
            <a:chExt cx="2850843" cy="908100"/>
          </a:xfrm>
        </p:grpSpPr>
        <p:sp>
          <p:nvSpPr>
            <p:cNvPr id="522" name="Google Shape;522;p7"/>
            <p:cNvSpPr txBox="1"/>
            <p:nvPr/>
          </p:nvSpPr>
          <p:spPr>
            <a:xfrm>
              <a:off x="6999713" y="1623200"/>
              <a:ext cx="2594100" cy="908100"/>
            </a:xfrm>
            <a:prstGeom prst="rect">
              <a:avLst/>
            </a:prstGeom>
            <a:noFill/>
            <a:ln cap="flat" cmpd="sng" w="9525">
              <a:solidFill>
                <a:srgbClr val="03A1A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For each high-need student above 55%</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Arial"/>
                  <a:ea typeface="Arial"/>
                  <a:cs typeface="Arial"/>
                  <a:sym typeface="Arial"/>
                </a:rPr>
                <a:t>Para cada estudiante de alta necesidad más de 55%</a:t>
              </a:r>
              <a:endParaRPr b="0" i="0" sz="1200" u="none" cap="none" strike="noStrike">
                <a:solidFill>
                  <a:srgbClr val="FF0000"/>
                </a:solidFill>
                <a:latin typeface="Arial"/>
                <a:ea typeface="Arial"/>
                <a:cs typeface="Arial"/>
                <a:sym typeface="Arial"/>
              </a:endParaRPr>
            </a:p>
          </p:txBody>
        </p:sp>
        <p:sp>
          <p:nvSpPr>
            <p:cNvPr id="523" name="Google Shape;523;p7"/>
            <p:cNvSpPr/>
            <p:nvPr/>
          </p:nvSpPr>
          <p:spPr>
            <a:xfrm>
              <a:off x="6742970" y="2009502"/>
              <a:ext cx="256759" cy="371613"/>
            </a:xfrm>
            <a:custGeom>
              <a:rect b="b" l="l" r="r" t="t"/>
              <a:pathLst>
                <a:path extrusionOk="0" h="13227" w="8648">
                  <a:moveTo>
                    <a:pt x="8648" y="0"/>
                  </a:moveTo>
                  <a:lnTo>
                    <a:pt x="8648" y="13227"/>
                  </a:lnTo>
                  <a:lnTo>
                    <a:pt x="0" y="6105"/>
                  </a:lnTo>
                  <a:close/>
                </a:path>
              </a:pathLst>
            </a:custGeom>
            <a:solidFill>
              <a:srgbClr val="000000"/>
            </a:solidFill>
            <a:ln cap="flat" cmpd="sng" w="9525">
              <a:solidFill>
                <a:srgbClr val="1A1A1A"/>
              </a:solidFill>
              <a:prstDash val="solid"/>
              <a:round/>
              <a:headEnd len="sm" w="sm" type="none"/>
              <a:tailEnd len="sm" w="sm" type="none"/>
            </a:ln>
          </p:spPr>
        </p:sp>
      </p:grpSp>
      <p:grpSp>
        <p:nvGrpSpPr>
          <p:cNvPr id="524" name="Google Shape;524;p7"/>
          <p:cNvGrpSpPr/>
          <p:nvPr/>
        </p:nvGrpSpPr>
        <p:grpSpPr>
          <a:xfrm>
            <a:off x="5455850" y="2689556"/>
            <a:ext cx="2865983" cy="1088700"/>
            <a:chOff x="6742970" y="2699768"/>
            <a:chExt cx="2865983" cy="1088700"/>
          </a:xfrm>
        </p:grpSpPr>
        <p:sp>
          <p:nvSpPr>
            <p:cNvPr id="525" name="Google Shape;525;p7"/>
            <p:cNvSpPr txBox="1"/>
            <p:nvPr/>
          </p:nvSpPr>
          <p:spPr>
            <a:xfrm>
              <a:off x="7014853" y="2699768"/>
              <a:ext cx="2594100" cy="1088700"/>
            </a:xfrm>
            <a:prstGeom prst="rect">
              <a:avLst/>
            </a:prstGeom>
            <a:noFill/>
            <a:ln cap="flat" cmpd="sng" w="9525">
              <a:solidFill>
                <a:srgbClr val="03A1A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For All high-needs students: EL, LI, FY.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Arial"/>
                  <a:ea typeface="Arial"/>
                  <a:cs typeface="Arial"/>
                  <a:sym typeface="Arial"/>
                </a:rPr>
                <a:t>Para cada estudiante de alta necesidad: EL, LI, FY</a:t>
              </a:r>
              <a:endParaRPr b="0" i="0" sz="1200" u="none" cap="none" strike="noStrike">
                <a:solidFill>
                  <a:srgbClr val="FF0000"/>
                </a:solidFill>
                <a:latin typeface="Arial"/>
                <a:ea typeface="Arial"/>
                <a:cs typeface="Arial"/>
                <a:sym typeface="Arial"/>
              </a:endParaRPr>
            </a:p>
          </p:txBody>
        </p:sp>
        <p:sp>
          <p:nvSpPr>
            <p:cNvPr id="526" name="Google Shape;526;p7"/>
            <p:cNvSpPr/>
            <p:nvPr/>
          </p:nvSpPr>
          <p:spPr>
            <a:xfrm>
              <a:off x="6742970" y="2699774"/>
              <a:ext cx="256759" cy="371613"/>
            </a:xfrm>
            <a:custGeom>
              <a:rect b="b" l="l" r="r" t="t"/>
              <a:pathLst>
                <a:path extrusionOk="0" h="13227" w="8648">
                  <a:moveTo>
                    <a:pt x="8648" y="0"/>
                  </a:moveTo>
                  <a:lnTo>
                    <a:pt x="8648" y="13227"/>
                  </a:lnTo>
                  <a:lnTo>
                    <a:pt x="0" y="6105"/>
                  </a:lnTo>
                  <a:close/>
                </a:path>
              </a:pathLst>
            </a:custGeom>
            <a:solidFill>
              <a:srgbClr val="000000"/>
            </a:solidFill>
            <a:ln cap="flat" cmpd="sng" w="9525">
              <a:solidFill>
                <a:srgbClr val="1A1A1A"/>
              </a:solidFill>
              <a:prstDash val="solid"/>
              <a:round/>
              <a:headEnd len="sm" w="sm" type="none"/>
              <a:tailEnd len="sm" w="sm" type="none"/>
            </a:ln>
          </p:spPr>
        </p:sp>
      </p:grpSp>
      <p:grpSp>
        <p:nvGrpSpPr>
          <p:cNvPr id="527" name="Google Shape;527;p7"/>
          <p:cNvGrpSpPr/>
          <p:nvPr/>
        </p:nvGrpSpPr>
        <p:grpSpPr>
          <a:xfrm>
            <a:off x="1615871" y="1999332"/>
            <a:ext cx="1806320" cy="371527"/>
            <a:chOff x="2902991" y="2009544"/>
            <a:chExt cx="1806320" cy="371527"/>
          </a:xfrm>
        </p:grpSpPr>
        <p:sp>
          <p:nvSpPr>
            <p:cNvPr id="528" name="Google Shape;528;p7"/>
            <p:cNvSpPr txBox="1"/>
            <p:nvPr/>
          </p:nvSpPr>
          <p:spPr>
            <a:xfrm>
              <a:off x="2902991" y="2009544"/>
              <a:ext cx="1572000" cy="37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50% of Base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50% de la Base</a:t>
              </a:r>
              <a:endParaRPr b="0" i="0" sz="1400" u="none" cap="none" strike="noStrike">
                <a:solidFill>
                  <a:srgbClr val="FF0000"/>
                </a:solidFill>
                <a:latin typeface="Arial"/>
                <a:ea typeface="Arial"/>
                <a:cs typeface="Arial"/>
                <a:sym typeface="Arial"/>
              </a:endParaRPr>
            </a:p>
          </p:txBody>
        </p:sp>
        <p:sp>
          <p:nvSpPr>
            <p:cNvPr id="529" name="Google Shape;529;p7"/>
            <p:cNvSpPr/>
            <p:nvPr/>
          </p:nvSpPr>
          <p:spPr>
            <a:xfrm>
              <a:off x="4603615" y="2138105"/>
              <a:ext cx="105696" cy="242966"/>
            </a:xfrm>
            <a:custGeom>
              <a:rect b="b" l="l" r="r" t="t"/>
              <a:pathLst>
                <a:path extrusionOk="0" h="8648" w="3560">
                  <a:moveTo>
                    <a:pt x="0" y="0"/>
                  </a:moveTo>
                  <a:lnTo>
                    <a:pt x="0" y="8648"/>
                  </a:lnTo>
                  <a:lnTo>
                    <a:pt x="3560" y="4070"/>
                  </a:lnTo>
                  <a:close/>
                </a:path>
              </a:pathLst>
            </a:custGeom>
            <a:solidFill>
              <a:srgbClr val="000000"/>
            </a:solidFill>
            <a:ln cap="flat" cmpd="sng" w="9525">
              <a:solidFill>
                <a:srgbClr val="1A1A1A"/>
              </a:solidFill>
              <a:prstDash val="solid"/>
              <a:round/>
              <a:headEnd len="sm" w="sm" type="none"/>
              <a:tailEnd len="sm" w="sm" type="none"/>
            </a:ln>
          </p:spPr>
        </p:sp>
      </p:grpSp>
      <p:grpSp>
        <p:nvGrpSpPr>
          <p:cNvPr id="530" name="Google Shape;530;p7"/>
          <p:cNvGrpSpPr/>
          <p:nvPr/>
        </p:nvGrpSpPr>
        <p:grpSpPr>
          <a:xfrm>
            <a:off x="1600730" y="2822155"/>
            <a:ext cx="1825706" cy="371400"/>
            <a:chOff x="2887850" y="2832367"/>
            <a:chExt cx="1825706" cy="371400"/>
          </a:xfrm>
        </p:grpSpPr>
        <p:sp>
          <p:nvSpPr>
            <p:cNvPr id="531" name="Google Shape;531;p7"/>
            <p:cNvSpPr txBox="1"/>
            <p:nvPr/>
          </p:nvSpPr>
          <p:spPr>
            <a:xfrm>
              <a:off x="2887850" y="2832367"/>
              <a:ext cx="1572000" cy="37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20% of Base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20% de la Base</a:t>
              </a:r>
              <a:endParaRPr b="0" i="0" sz="1400" u="none" cap="none" strike="noStrike">
                <a:solidFill>
                  <a:srgbClr val="FF0000"/>
                </a:solidFill>
                <a:latin typeface="Arial"/>
                <a:ea typeface="Arial"/>
                <a:cs typeface="Arial"/>
                <a:sym typeface="Arial"/>
              </a:endParaRPr>
            </a:p>
          </p:txBody>
        </p:sp>
        <p:sp>
          <p:nvSpPr>
            <p:cNvPr id="532" name="Google Shape;532;p7"/>
            <p:cNvSpPr/>
            <p:nvPr/>
          </p:nvSpPr>
          <p:spPr>
            <a:xfrm>
              <a:off x="4607860" y="2896648"/>
              <a:ext cx="105696" cy="242966"/>
            </a:xfrm>
            <a:custGeom>
              <a:rect b="b" l="l" r="r" t="t"/>
              <a:pathLst>
                <a:path extrusionOk="0" h="8648" w="3560">
                  <a:moveTo>
                    <a:pt x="0" y="0"/>
                  </a:moveTo>
                  <a:lnTo>
                    <a:pt x="0" y="8648"/>
                  </a:lnTo>
                  <a:lnTo>
                    <a:pt x="3560" y="4070"/>
                  </a:lnTo>
                  <a:close/>
                </a:path>
              </a:pathLst>
            </a:custGeom>
            <a:solidFill>
              <a:srgbClr val="000000"/>
            </a:solidFill>
            <a:ln cap="flat" cmpd="sng" w="9525">
              <a:solidFill>
                <a:srgbClr val="1A1A1A"/>
              </a:solidFill>
              <a:prstDash val="solid"/>
              <a:round/>
              <a:headEnd len="sm" w="sm" type="none"/>
              <a:tailEnd len="sm" w="sm" type="none"/>
            </a:ln>
          </p:spPr>
        </p:sp>
      </p:grpSp>
      <p:sp>
        <p:nvSpPr>
          <p:cNvPr id="533" name="Google Shape;533;p7"/>
          <p:cNvSpPr txBox="1"/>
          <p:nvPr/>
        </p:nvSpPr>
        <p:spPr>
          <a:xfrm>
            <a:off x="327204" y="274638"/>
            <a:ext cx="10452693" cy="7515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9900"/>
                </a:solidFill>
                <a:latin typeface="Questrial"/>
                <a:ea typeface="Questrial"/>
                <a:cs typeface="Questrial"/>
                <a:sym typeface="Questrial"/>
              </a:rPr>
              <a:t>The Equity- Based Formula </a:t>
            </a:r>
            <a:r>
              <a:rPr b="1" i="0" lang="en-US" sz="3200" u="none" cap="none" strike="noStrike">
                <a:solidFill>
                  <a:srgbClr val="D9C4B1"/>
                </a:solidFill>
                <a:latin typeface="Questrial"/>
                <a:ea typeface="Questrial"/>
                <a:cs typeface="Questrial"/>
                <a:sym typeface="Questrial"/>
              </a:rPr>
              <a:t>     </a:t>
            </a:r>
            <a:r>
              <a:rPr b="1" i="0" lang="en-US" sz="3200" u="none" cap="none" strike="noStrike">
                <a:solidFill>
                  <a:srgbClr val="45818E"/>
                </a:solidFill>
                <a:latin typeface="Questrial"/>
                <a:ea typeface="Questrial"/>
                <a:cs typeface="Questrial"/>
                <a:sym typeface="Questrial"/>
              </a:rPr>
              <a:t>La Formula de Equidad</a:t>
            </a:r>
            <a:endParaRPr b="0" i="0" sz="3200" u="none" cap="none" strike="noStrike">
              <a:solidFill>
                <a:srgbClr val="45818E"/>
              </a:solidFill>
              <a:latin typeface="Questrial"/>
              <a:ea typeface="Questrial"/>
              <a:cs typeface="Questrial"/>
              <a:sym typeface="Questrial"/>
            </a:endParaRPr>
          </a:p>
        </p:txBody>
      </p:sp>
      <p:cxnSp>
        <p:nvCxnSpPr>
          <p:cNvPr id="534" name="Google Shape;534;p7"/>
          <p:cNvCxnSpPr/>
          <p:nvPr/>
        </p:nvCxnSpPr>
        <p:spPr>
          <a:xfrm rot="10800000">
            <a:off x="6121225" y="228600"/>
            <a:ext cx="0" cy="825600"/>
          </a:xfrm>
          <a:prstGeom prst="straightConnector1">
            <a:avLst/>
          </a:prstGeom>
          <a:noFill/>
          <a:ln cap="rnd" cmpd="sng" w="12700">
            <a:solidFill>
              <a:srgbClr val="002F4A"/>
            </a:solidFill>
            <a:prstDash val="solid"/>
            <a:round/>
            <a:headEnd len="sm" w="sm" type="none"/>
            <a:tailEnd len="sm" w="sm" type="none"/>
          </a:ln>
        </p:spPr>
      </p:cxnSp>
      <p:grpSp>
        <p:nvGrpSpPr>
          <p:cNvPr id="535" name="Google Shape;535;p7"/>
          <p:cNvGrpSpPr/>
          <p:nvPr/>
        </p:nvGrpSpPr>
        <p:grpSpPr>
          <a:xfrm>
            <a:off x="3757105" y="3451088"/>
            <a:ext cx="1698900" cy="2548800"/>
            <a:chOff x="5044225" y="3461300"/>
            <a:chExt cx="1698900" cy="2548800"/>
          </a:xfrm>
        </p:grpSpPr>
        <p:sp>
          <p:nvSpPr>
            <p:cNvPr id="536" name="Google Shape;536;p7"/>
            <p:cNvSpPr/>
            <p:nvPr/>
          </p:nvSpPr>
          <p:spPr>
            <a:xfrm>
              <a:off x="5044225" y="3461300"/>
              <a:ext cx="1698900" cy="2548800"/>
            </a:xfrm>
            <a:prstGeom prst="rect">
              <a:avLst/>
            </a:prstGeom>
            <a:solidFill>
              <a:srgbClr val="72A52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7"/>
            <p:cNvSpPr txBox="1"/>
            <p:nvPr/>
          </p:nvSpPr>
          <p:spPr>
            <a:xfrm>
              <a:off x="5143825" y="3555413"/>
              <a:ext cx="1499700" cy="2393400"/>
            </a:xfrm>
            <a:prstGeom prst="rect">
              <a:avLst/>
            </a:prstGeom>
            <a:solidFill>
              <a:srgbClr val="72A528"/>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Base</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(2018-19)</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rPr b="1" i="0" lang="en-US" sz="1600" u="none" cap="none" strike="noStrike">
                  <a:solidFill>
                    <a:srgbClr val="FFFFFF"/>
                  </a:solidFill>
                  <a:latin typeface="Arial"/>
                  <a:ea typeface="Arial"/>
                  <a:cs typeface="Arial"/>
                  <a:sym typeface="Arial"/>
                </a:rPr>
                <a:t>K-3: $8,235</a:t>
              </a:r>
              <a:endParaRPr b="1" i="0" sz="16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rPr b="1" i="0" lang="en-US" sz="1600" u="none" cap="none" strike="noStrike">
                  <a:solidFill>
                    <a:srgbClr val="FFFFFF"/>
                  </a:solidFill>
                  <a:latin typeface="Arial"/>
                  <a:ea typeface="Arial"/>
                  <a:cs typeface="Arial"/>
                  <a:sym typeface="Arial"/>
                </a:rPr>
                <a:t>4-6: $7,571</a:t>
              </a:r>
              <a:endParaRPr b="1" i="0" sz="16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rPr b="1" i="0" lang="en-US" sz="1600" u="none" cap="none" strike="noStrike">
                  <a:solidFill>
                    <a:srgbClr val="FFFFFF"/>
                  </a:solidFill>
                  <a:latin typeface="Arial"/>
                  <a:ea typeface="Arial"/>
                  <a:cs typeface="Arial"/>
                  <a:sym typeface="Arial"/>
                </a:rPr>
                <a:t>7-8: $7,796</a:t>
              </a:r>
              <a:endParaRPr b="1" i="0" sz="16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rPr b="1" i="0" lang="en-US" sz="1600" u="none" cap="none" strike="noStrike">
                  <a:solidFill>
                    <a:srgbClr val="FFFFFF"/>
                  </a:solidFill>
                  <a:latin typeface="Arial"/>
                  <a:ea typeface="Arial"/>
                  <a:cs typeface="Arial"/>
                  <a:sym typeface="Arial"/>
                </a:rPr>
                <a:t>9-12: $9,269</a:t>
              </a:r>
              <a:endParaRPr b="1" i="0" sz="16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grpSp>
      <p:grpSp>
        <p:nvGrpSpPr>
          <p:cNvPr id="538" name="Google Shape;538;p7"/>
          <p:cNvGrpSpPr/>
          <p:nvPr/>
        </p:nvGrpSpPr>
        <p:grpSpPr>
          <a:xfrm>
            <a:off x="3757105" y="2521088"/>
            <a:ext cx="1698900" cy="930000"/>
            <a:chOff x="5044225" y="2531300"/>
            <a:chExt cx="1698900" cy="930000"/>
          </a:xfrm>
        </p:grpSpPr>
        <p:sp>
          <p:nvSpPr>
            <p:cNvPr id="539" name="Google Shape;539;p7"/>
            <p:cNvSpPr/>
            <p:nvPr/>
          </p:nvSpPr>
          <p:spPr>
            <a:xfrm>
              <a:off x="5044225" y="2531300"/>
              <a:ext cx="1698900" cy="930000"/>
            </a:xfrm>
            <a:prstGeom prst="rect">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7"/>
            <p:cNvSpPr txBox="1"/>
            <p:nvPr/>
          </p:nvSpPr>
          <p:spPr>
            <a:xfrm>
              <a:off x="5078188" y="2621825"/>
              <a:ext cx="1572000" cy="5025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Supplemental </a:t>
              </a:r>
              <a:r>
                <a:rPr b="1" i="0" lang="en-US" sz="1400" u="none" cap="none" strike="noStrike">
                  <a:solidFill>
                    <a:srgbClr val="FF0000"/>
                  </a:solidFill>
                  <a:latin typeface="Arial"/>
                  <a:ea typeface="Arial"/>
                  <a:cs typeface="Arial"/>
                  <a:sym typeface="Arial"/>
                </a:rPr>
                <a:t>Suplementario</a:t>
              </a:r>
              <a:endParaRPr b="1" i="0" sz="1400" u="none" cap="none" strike="noStrike">
                <a:solidFill>
                  <a:srgbClr val="FF0000"/>
                </a:solidFill>
                <a:latin typeface="Arial"/>
                <a:ea typeface="Arial"/>
                <a:cs typeface="Arial"/>
                <a:sym typeface="Arial"/>
              </a:endParaRPr>
            </a:p>
          </p:txBody>
        </p:sp>
      </p:grpSp>
      <p:grpSp>
        <p:nvGrpSpPr>
          <p:cNvPr id="541" name="Google Shape;541;p7"/>
          <p:cNvGrpSpPr/>
          <p:nvPr/>
        </p:nvGrpSpPr>
        <p:grpSpPr>
          <a:xfrm>
            <a:off x="3757105" y="1848738"/>
            <a:ext cx="1698900" cy="672300"/>
            <a:chOff x="5044225" y="1858950"/>
            <a:chExt cx="1698900" cy="672300"/>
          </a:xfrm>
        </p:grpSpPr>
        <p:sp>
          <p:nvSpPr>
            <p:cNvPr id="542" name="Google Shape;542;p7"/>
            <p:cNvSpPr/>
            <p:nvPr/>
          </p:nvSpPr>
          <p:spPr>
            <a:xfrm>
              <a:off x="5044225" y="1858950"/>
              <a:ext cx="1698900" cy="6723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7"/>
            <p:cNvSpPr txBox="1"/>
            <p:nvPr/>
          </p:nvSpPr>
          <p:spPr>
            <a:xfrm>
              <a:off x="5056362" y="1869650"/>
              <a:ext cx="1596300" cy="415200"/>
            </a:xfrm>
            <a:prstGeom prst="rect">
              <a:avLst/>
            </a:prstGeom>
            <a:solidFill>
              <a:srgbClr val="FFFF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434343"/>
                  </a:solidFill>
                  <a:latin typeface="Arial"/>
                  <a:ea typeface="Arial"/>
                  <a:cs typeface="Arial"/>
                  <a:sym typeface="Arial"/>
                </a:rPr>
                <a:t>Concentration </a:t>
              </a:r>
              <a:r>
                <a:rPr b="1" i="0" lang="en-US" sz="1400" u="none" cap="none" strike="noStrike">
                  <a:solidFill>
                    <a:srgbClr val="FF0000"/>
                  </a:solidFill>
                  <a:latin typeface="Arial"/>
                  <a:ea typeface="Arial"/>
                  <a:cs typeface="Arial"/>
                  <a:sym typeface="Arial"/>
                </a:rPr>
                <a:t>Concentración</a:t>
              </a:r>
              <a:endParaRPr b="1" i="0" sz="1400" u="none" cap="none" strike="noStrike">
                <a:solidFill>
                  <a:srgbClr val="FF0000"/>
                </a:solidFill>
                <a:latin typeface="Arial"/>
                <a:ea typeface="Arial"/>
                <a:cs typeface="Arial"/>
                <a:sym typeface="Arial"/>
              </a:endParaRPr>
            </a:p>
          </p:txBody>
        </p:sp>
      </p:grpSp>
      <p:sp>
        <p:nvSpPr>
          <p:cNvPr id="544" name="Google Shape;544;p7"/>
          <p:cNvSpPr txBox="1"/>
          <p:nvPr/>
        </p:nvSpPr>
        <p:spPr>
          <a:xfrm>
            <a:off x="82050"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cgerges@publicadvocates.org for permission prior to use.</a:t>
            </a:r>
            <a:endParaRPr b="0" i="0" sz="1200" u="none" cap="none" strike="noStrike">
              <a:solidFill>
                <a:srgbClr val="999999"/>
              </a:solidFill>
              <a:latin typeface="Georgia"/>
              <a:ea typeface="Georgia"/>
              <a:cs typeface="Georgia"/>
              <a:sym typeface="Georgia"/>
            </a:endParaRPr>
          </a:p>
        </p:txBody>
      </p:sp>
      <p:sp>
        <p:nvSpPr>
          <p:cNvPr id="545" name="Google Shape;545;p7"/>
          <p:cNvSpPr/>
          <p:nvPr/>
        </p:nvSpPr>
        <p:spPr>
          <a:xfrm rot="-971678">
            <a:off x="599389" y="4568110"/>
            <a:ext cx="2473646" cy="117541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72A528"/>
                </a:solidFill>
                <a:latin typeface="Questrial"/>
              </a:rPr>
              <a:t>$$$</a:t>
            </a:r>
          </a:p>
        </p:txBody>
      </p:sp>
      <p:sp>
        <p:nvSpPr>
          <p:cNvPr id="546" name="Google Shape;546;p7"/>
          <p:cNvSpPr/>
          <p:nvPr/>
        </p:nvSpPr>
        <p:spPr>
          <a:xfrm rot="1110044">
            <a:off x="5112789" y="4706782"/>
            <a:ext cx="2473646" cy="117542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72A528"/>
                </a:solidFill>
                <a:latin typeface="Questrial"/>
              </a:rPr>
              <a:t>$$$</a:t>
            </a:r>
          </a:p>
        </p:txBody>
      </p:sp>
      <p:sp>
        <p:nvSpPr>
          <p:cNvPr id="547" name="Google Shape;547;p7"/>
          <p:cNvSpPr/>
          <p:nvPr/>
        </p:nvSpPr>
        <p:spPr>
          <a:xfrm>
            <a:off x="8336957" y="1054200"/>
            <a:ext cx="3089115" cy="2548800"/>
          </a:xfrm>
          <a:prstGeom prst="irregularSeal1">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HIGH NEED:</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Low-income</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English Learners</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Foster Youth</a:t>
            </a:r>
            <a:endParaRPr/>
          </a:p>
        </p:txBody>
      </p:sp>
      <p:sp>
        <p:nvSpPr>
          <p:cNvPr id="548" name="Google Shape;548;p7"/>
          <p:cNvSpPr/>
          <p:nvPr/>
        </p:nvSpPr>
        <p:spPr>
          <a:xfrm>
            <a:off x="8031639" y="3266991"/>
            <a:ext cx="4303889" cy="3164418"/>
          </a:xfrm>
          <a:prstGeom prst="irregularSeal1">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ALTA NECESIDAD:</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BAJO INGRESO </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ESTUDIATES DEL INGLES</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JUVENTUD EN HOGARES SUSTITUTOS </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552" name="Shape 552"/>
        <p:cNvGrpSpPr/>
        <p:nvPr/>
      </p:nvGrpSpPr>
      <p:grpSpPr>
        <a:xfrm>
          <a:off x="0" y="0"/>
          <a:ext cx="0" cy="0"/>
          <a:chOff x="0" y="0"/>
          <a:chExt cx="0" cy="0"/>
        </a:xfrm>
      </p:grpSpPr>
      <p:pic>
        <p:nvPicPr>
          <p:cNvPr id="553" name="Google Shape;553;p8"/>
          <p:cNvPicPr preferRelativeResize="0"/>
          <p:nvPr/>
        </p:nvPicPr>
        <p:blipFill rotWithShape="1">
          <a:blip r:embed="rId3">
            <a:alphaModFix/>
          </a:blip>
          <a:srcRect b="0" l="0" r="0" t="0"/>
          <a:stretch/>
        </p:blipFill>
        <p:spPr>
          <a:xfrm>
            <a:off x="3438727" y="3071467"/>
            <a:ext cx="6433625" cy="2450607"/>
          </a:xfrm>
          <a:prstGeom prst="rect">
            <a:avLst/>
          </a:prstGeom>
          <a:noFill/>
          <a:ln>
            <a:noFill/>
          </a:ln>
        </p:spPr>
      </p:pic>
      <p:sp>
        <p:nvSpPr>
          <p:cNvPr id="554" name="Google Shape;554;p8"/>
          <p:cNvSpPr txBox="1"/>
          <p:nvPr>
            <p:ph idx="12" type="sldNum"/>
          </p:nvPr>
        </p:nvSpPr>
        <p:spPr>
          <a:xfrm>
            <a:off x="10726125" y="6123600"/>
            <a:ext cx="453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pSp>
        <p:nvGrpSpPr>
          <p:cNvPr id="555" name="Google Shape;555;p8"/>
          <p:cNvGrpSpPr/>
          <p:nvPr/>
        </p:nvGrpSpPr>
        <p:grpSpPr>
          <a:xfrm>
            <a:off x="9013652" y="3533512"/>
            <a:ext cx="1800494" cy="2641067"/>
            <a:chOff x="5044225" y="3461300"/>
            <a:chExt cx="1698900" cy="2548800"/>
          </a:xfrm>
        </p:grpSpPr>
        <p:sp>
          <p:nvSpPr>
            <p:cNvPr id="556" name="Google Shape;556;p8"/>
            <p:cNvSpPr/>
            <p:nvPr/>
          </p:nvSpPr>
          <p:spPr>
            <a:xfrm>
              <a:off x="5044225" y="3461300"/>
              <a:ext cx="1698900" cy="2548800"/>
            </a:xfrm>
            <a:prstGeom prst="rect">
              <a:avLst/>
            </a:prstGeom>
            <a:solidFill>
              <a:srgbClr val="72A52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8"/>
            <p:cNvSpPr txBox="1"/>
            <p:nvPr/>
          </p:nvSpPr>
          <p:spPr>
            <a:xfrm>
              <a:off x="5143825" y="3555413"/>
              <a:ext cx="1499700" cy="2393400"/>
            </a:xfrm>
            <a:prstGeom prst="rect">
              <a:avLst/>
            </a:prstGeom>
            <a:solidFill>
              <a:srgbClr val="72A528"/>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Base</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(2018-19)</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rPr b="1" i="0" lang="en-US" sz="1600" u="none" cap="none" strike="noStrike">
                  <a:solidFill>
                    <a:srgbClr val="FFFFFF"/>
                  </a:solidFill>
                  <a:latin typeface="Arial"/>
                  <a:ea typeface="Arial"/>
                  <a:cs typeface="Arial"/>
                  <a:sym typeface="Arial"/>
                </a:rPr>
                <a:t>K-3: $8,235</a:t>
              </a:r>
              <a:endParaRPr b="1" i="0" sz="16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rPr b="1" i="0" lang="en-US" sz="1600" u="none" cap="none" strike="noStrike">
                  <a:solidFill>
                    <a:srgbClr val="FFFFFF"/>
                  </a:solidFill>
                  <a:latin typeface="Arial"/>
                  <a:ea typeface="Arial"/>
                  <a:cs typeface="Arial"/>
                  <a:sym typeface="Arial"/>
                </a:rPr>
                <a:t>4-6: $7,571</a:t>
              </a:r>
              <a:endParaRPr b="1" i="0" sz="16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rPr b="1" i="0" lang="en-US" sz="1600" u="none" cap="none" strike="noStrike">
                  <a:solidFill>
                    <a:srgbClr val="FFFFFF"/>
                  </a:solidFill>
                  <a:latin typeface="Arial"/>
                  <a:ea typeface="Arial"/>
                  <a:cs typeface="Arial"/>
                  <a:sym typeface="Arial"/>
                </a:rPr>
                <a:t>7-8: $7,796</a:t>
              </a:r>
              <a:endParaRPr b="1" i="0" sz="1600" u="none" cap="none" strike="noStrike">
                <a:solidFill>
                  <a:srgbClr val="FFFFFF"/>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rPr b="1" i="0" lang="en-US" sz="1600" u="none" cap="none" strike="noStrike">
                  <a:solidFill>
                    <a:srgbClr val="FFFFFF"/>
                  </a:solidFill>
                  <a:latin typeface="Arial"/>
                  <a:ea typeface="Arial"/>
                  <a:cs typeface="Arial"/>
                  <a:sym typeface="Arial"/>
                </a:rPr>
                <a:t>9-12: $9,269</a:t>
              </a:r>
              <a:endParaRPr b="1" i="0" sz="16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grpSp>
      <p:grpSp>
        <p:nvGrpSpPr>
          <p:cNvPr id="558" name="Google Shape;558;p8"/>
          <p:cNvGrpSpPr/>
          <p:nvPr/>
        </p:nvGrpSpPr>
        <p:grpSpPr>
          <a:xfrm>
            <a:off x="9013652" y="2589634"/>
            <a:ext cx="1800494" cy="963666"/>
            <a:chOff x="5044225" y="2531300"/>
            <a:chExt cx="1698900" cy="930000"/>
          </a:xfrm>
        </p:grpSpPr>
        <p:sp>
          <p:nvSpPr>
            <p:cNvPr id="559" name="Google Shape;559;p8"/>
            <p:cNvSpPr/>
            <p:nvPr/>
          </p:nvSpPr>
          <p:spPr>
            <a:xfrm>
              <a:off x="5044225" y="2531300"/>
              <a:ext cx="1698900" cy="930000"/>
            </a:xfrm>
            <a:prstGeom prst="rect">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8"/>
            <p:cNvSpPr txBox="1"/>
            <p:nvPr/>
          </p:nvSpPr>
          <p:spPr>
            <a:xfrm>
              <a:off x="5078188" y="2621825"/>
              <a:ext cx="1572000" cy="5025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Supplemental </a:t>
              </a:r>
              <a:r>
                <a:rPr b="1" i="0" lang="en-US" sz="1400" u="none" cap="none" strike="noStrike">
                  <a:solidFill>
                    <a:srgbClr val="FF0000"/>
                  </a:solidFill>
                  <a:latin typeface="Arial"/>
                  <a:ea typeface="Arial"/>
                  <a:cs typeface="Arial"/>
                  <a:sym typeface="Arial"/>
                </a:rPr>
                <a:t>Suplementario</a:t>
              </a:r>
              <a:endParaRPr/>
            </a:p>
          </p:txBody>
        </p:sp>
      </p:grpSp>
      <p:grpSp>
        <p:nvGrpSpPr>
          <p:cNvPr id="561" name="Google Shape;561;p8"/>
          <p:cNvGrpSpPr/>
          <p:nvPr/>
        </p:nvGrpSpPr>
        <p:grpSpPr>
          <a:xfrm>
            <a:off x="9013652" y="1873157"/>
            <a:ext cx="1800494" cy="696637"/>
            <a:chOff x="5044225" y="1858950"/>
            <a:chExt cx="1698900" cy="672300"/>
          </a:xfrm>
        </p:grpSpPr>
        <p:sp>
          <p:nvSpPr>
            <p:cNvPr id="562" name="Google Shape;562;p8"/>
            <p:cNvSpPr/>
            <p:nvPr/>
          </p:nvSpPr>
          <p:spPr>
            <a:xfrm>
              <a:off x="5044225" y="1858950"/>
              <a:ext cx="1698900" cy="6723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8"/>
            <p:cNvSpPr txBox="1"/>
            <p:nvPr/>
          </p:nvSpPr>
          <p:spPr>
            <a:xfrm>
              <a:off x="5056362" y="1869650"/>
              <a:ext cx="1596300" cy="415200"/>
            </a:xfrm>
            <a:prstGeom prst="rect">
              <a:avLst/>
            </a:prstGeom>
            <a:solidFill>
              <a:srgbClr val="FFFF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434343"/>
                  </a:solidFill>
                  <a:latin typeface="Arial"/>
                  <a:ea typeface="Arial"/>
                  <a:cs typeface="Arial"/>
                  <a:sym typeface="Arial"/>
                </a:rPr>
                <a:t>Concentration </a:t>
              </a:r>
              <a:r>
                <a:rPr b="1" i="0" lang="en-US" sz="1400" u="none" cap="none" strike="noStrike">
                  <a:solidFill>
                    <a:srgbClr val="FF0000"/>
                  </a:solidFill>
                  <a:latin typeface="Arial"/>
                  <a:ea typeface="Arial"/>
                  <a:cs typeface="Arial"/>
                  <a:sym typeface="Arial"/>
                </a:rPr>
                <a:t>Concentración</a:t>
              </a:r>
              <a:endParaRPr b="1" i="0" sz="1400" u="none" cap="none" strike="noStrike">
                <a:solidFill>
                  <a:srgbClr val="FF0000"/>
                </a:solidFill>
                <a:latin typeface="Arial"/>
                <a:ea typeface="Arial"/>
                <a:cs typeface="Arial"/>
                <a:sym typeface="Arial"/>
              </a:endParaRPr>
            </a:p>
          </p:txBody>
        </p:sp>
      </p:grpSp>
      <p:sp>
        <p:nvSpPr>
          <p:cNvPr id="564" name="Google Shape;564;p8"/>
          <p:cNvSpPr txBox="1"/>
          <p:nvPr/>
        </p:nvSpPr>
        <p:spPr>
          <a:xfrm>
            <a:off x="82050" y="6488700"/>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cgerges@publicadvocates.org for permission prior to use.</a:t>
            </a:r>
            <a:endParaRPr b="0" i="0" sz="1200" u="none" cap="none" strike="noStrike">
              <a:solidFill>
                <a:srgbClr val="999999"/>
              </a:solidFill>
              <a:latin typeface="Georgia"/>
              <a:ea typeface="Georgia"/>
              <a:cs typeface="Georgia"/>
              <a:sym typeface="Georgia"/>
            </a:endParaRPr>
          </a:p>
        </p:txBody>
      </p:sp>
      <p:sp>
        <p:nvSpPr>
          <p:cNvPr id="565" name="Google Shape;565;p8"/>
          <p:cNvSpPr/>
          <p:nvPr/>
        </p:nvSpPr>
        <p:spPr>
          <a:xfrm>
            <a:off x="8542289" y="1471513"/>
            <a:ext cx="2743200" cy="2061900"/>
          </a:xfrm>
          <a:prstGeom prst="ellipse">
            <a:avLst/>
          </a:prstGeom>
          <a:noFill/>
          <a:ln cap="flat" cmpd="sng" w="762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0000"/>
              </a:solidFill>
              <a:latin typeface="Arial"/>
              <a:ea typeface="Arial"/>
              <a:cs typeface="Arial"/>
              <a:sym typeface="Arial"/>
            </a:endParaRPr>
          </a:p>
        </p:txBody>
      </p:sp>
      <p:grpSp>
        <p:nvGrpSpPr>
          <p:cNvPr id="566" name="Google Shape;566;p8"/>
          <p:cNvGrpSpPr/>
          <p:nvPr/>
        </p:nvGrpSpPr>
        <p:grpSpPr>
          <a:xfrm>
            <a:off x="6500355" y="1877244"/>
            <a:ext cx="1806320" cy="371527"/>
            <a:chOff x="2902991" y="2009544"/>
            <a:chExt cx="1806320" cy="371527"/>
          </a:xfrm>
        </p:grpSpPr>
        <p:sp>
          <p:nvSpPr>
            <p:cNvPr id="567" name="Google Shape;567;p8"/>
            <p:cNvSpPr txBox="1"/>
            <p:nvPr/>
          </p:nvSpPr>
          <p:spPr>
            <a:xfrm>
              <a:off x="2902991" y="2009544"/>
              <a:ext cx="1572000" cy="37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50% of Base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50% de la Base</a:t>
              </a:r>
              <a:endParaRPr b="0" i="0" sz="1400" u="none" cap="none" strike="noStrike">
                <a:solidFill>
                  <a:srgbClr val="FF0000"/>
                </a:solidFill>
                <a:latin typeface="Arial"/>
                <a:ea typeface="Arial"/>
                <a:cs typeface="Arial"/>
                <a:sym typeface="Arial"/>
              </a:endParaRPr>
            </a:p>
          </p:txBody>
        </p:sp>
        <p:sp>
          <p:nvSpPr>
            <p:cNvPr id="568" name="Google Shape;568;p8"/>
            <p:cNvSpPr/>
            <p:nvPr/>
          </p:nvSpPr>
          <p:spPr>
            <a:xfrm>
              <a:off x="4603615" y="2138105"/>
              <a:ext cx="105696" cy="242966"/>
            </a:xfrm>
            <a:custGeom>
              <a:rect b="b" l="l" r="r" t="t"/>
              <a:pathLst>
                <a:path extrusionOk="0" h="8648" w="3560">
                  <a:moveTo>
                    <a:pt x="0" y="0"/>
                  </a:moveTo>
                  <a:lnTo>
                    <a:pt x="0" y="8648"/>
                  </a:lnTo>
                  <a:lnTo>
                    <a:pt x="3560" y="4070"/>
                  </a:lnTo>
                  <a:close/>
                </a:path>
              </a:pathLst>
            </a:custGeom>
            <a:solidFill>
              <a:srgbClr val="000000"/>
            </a:solidFill>
            <a:ln cap="flat" cmpd="sng" w="9525">
              <a:solidFill>
                <a:srgbClr val="1A1A1A"/>
              </a:solidFill>
              <a:prstDash val="solid"/>
              <a:round/>
              <a:headEnd len="sm" w="sm" type="none"/>
              <a:tailEnd len="sm" w="sm" type="none"/>
            </a:ln>
          </p:spPr>
        </p:sp>
      </p:grpSp>
      <p:grpSp>
        <p:nvGrpSpPr>
          <p:cNvPr id="569" name="Google Shape;569;p8"/>
          <p:cNvGrpSpPr/>
          <p:nvPr/>
        </p:nvGrpSpPr>
        <p:grpSpPr>
          <a:xfrm>
            <a:off x="6490664" y="2700067"/>
            <a:ext cx="1825706" cy="371400"/>
            <a:chOff x="2887850" y="2832367"/>
            <a:chExt cx="1825706" cy="371400"/>
          </a:xfrm>
        </p:grpSpPr>
        <p:sp>
          <p:nvSpPr>
            <p:cNvPr id="570" name="Google Shape;570;p8"/>
            <p:cNvSpPr txBox="1"/>
            <p:nvPr/>
          </p:nvSpPr>
          <p:spPr>
            <a:xfrm>
              <a:off x="2887850" y="2832367"/>
              <a:ext cx="1572000" cy="37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20% of Base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20% de la Base</a:t>
              </a:r>
              <a:endParaRPr b="0" i="0" sz="1400" u="none" cap="none" strike="noStrike">
                <a:solidFill>
                  <a:srgbClr val="FF0000"/>
                </a:solidFill>
                <a:latin typeface="Arial"/>
                <a:ea typeface="Arial"/>
                <a:cs typeface="Arial"/>
                <a:sym typeface="Arial"/>
              </a:endParaRPr>
            </a:p>
          </p:txBody>
        </p:sp>
        <p:sp>
          <p:nvSpPr>
            <p:cNvPr id="571" name="Google Shape;571;p8"/>
            <p:cNvSpPr/>
            <p:nvPr/>
          </p:nvSpPr>
          <p:spPr>
            <a:xfrm>
              <a:off x="4607860" y="2896648"/>
              <a:ext cx="105696" cy="242966"/>
            </a:xfrm>
            <a:custGeom>
              <a:rect b="b" l="l" r="r" t="t"/>
              <a:pathLst>
                <a:path extrusionOk="0" h="8648" w="3560">
                  <a:moveTo>
                    <a:pt x="0" y="0"/>
                  </a:moveTo>
                  <a:lnTo>
                    <a:pt x="0" y="8648"/>
                  </a:lnTo>
                  <a:lnTo>
                    <a:pt x="3560" y="4070"/>
                  </a:lnTo>
                  <a:close/>
                </a:path>
              </a:pathLst>
            </a:custGeom>
            <a:solidFill>
              <a:srgbClr val="000000"/>
            </a:solidFill>
            <a:ln cap="flat" cmpd="sng" w="9525">
              <a:solidFill>
                <a:srgbClr val="1A1A1A"/>
              </a:solidFill>
              <a:prstDash val="solid"/>
              <a:round/>
              <a:headEnd len="sm" w="sm" type="none"/>
              <a:tailEnd len="sm" w="sm" type="none"/>
            </a:ln>
          </p:spPr>
        </p:sp>
      </p:grpSp>
      <p:sp>
        <p:nvSpPr>
          <p:cNvPr id="572" name="Google Shape;572;p8"/>
          <p:cNvSpPr/>
          <p:nvPr/>
        </p:nvSpPr>
        <p:spPr>
          <a:xfrm>
            <a:off x="495200" y="1589287"/>
            <a:ext cx="3479388" cy="4416100"/>
          </a:xfrm>
          <a:prstGeom prst="doubleWave">
            <a:avLst>
              <a:gd fmla="val 6250" name="adj1"/>
              <a:gd fmla="val -509" name="adj2"/>
            </a:avLst>
          </a:prstGeom>
          <a:solidFill>
            <a:srgbClr val="C0000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Questrial"/>
                <a:ea typeface="Questrial"/>
                <a:cs typeface="Questrial"/>
                <a:sym typeface="Questrial"/>
              </a:rPr>
              <a:t>Supplemental and Concentration Funds (S&amp;C) should be used to </a:t>
            </a:r>
            <a:r>
              <a:rPr b="1" i="0" lang="en-US" sz="1600" u="sng" cap="none" strike="noStrike">
                <a:solidFill>
                  <a:schemeClr val="lt1"/>
                </a:solidFill>
                <a:latin typeface="Questrial"/>
                <a:ea typeface="Questrial"/>
                <a:cs typeface="Questrial"/>
                <a:sym typeface="Questrial"/>
              </a:rPr>
              <a:t>INCREASE or IMPROVE </a:t>
            </a:r>
            <a:r>
              <a:rPr b="1" i="0" lang="en-US" sz="1600" u="none" cap="none" strike="noStrike">
                <a:solidFill>
                  <a:schemeClr val="lt1"/>
                </a:solidFill>
                <a:latin typeface="Questrial"/>
                <a:ea typeface="Questrial"/>
                <a:cs typeface="Questrial"/>
                <a:sym typeface="Questrial"/>
              </a:rPr>
              <a:t>services for high-need students, as compared to all students. </a:t>
            </a:r>
            <a:endParaRPr/>
          </a:p>
          <a:p>
            <a:pPr indent="0" lvl="0" marL="0" marR="0" rtl="0" algn="ctr">
              <a:lnSpc>
                <a:spcPct val="100000"/>
              </a:lnSpc>
              <a:spcBef>
                <a:spcPts val="0"/>
              </a:spcBef>
              <a:spcAft>
                <a:spcPts val="0"/>
              </a:spcAft>
              <a:buNone/>
            </a:pPr>
            <a:r>
              <a:t/>
            </a:r>
            <a:endParaRPr b="1" i="0" sz="1800" u="none" cap="none" strike="noStrike">
              <a:solidFill>
                <a:schemeClr val="lt1"/>
              </a:solidFill>
              <a:latin typeface="Questrial"/>
              <a:ea typeface="Questrial"/>
              <a:cs typeface="Questrial"/>
              <a:sym typeface="Questrial"/>
            </a:endParaRPr>
          </a:p>
          <a:p>
            <a:pPr indent="0" lvl="0" marL="0" marR="0" rtl="0" algn="ctr">
              <a:lnSpc>
                <a:spcPct val="100000"/>
              </a:lnSpc>
              <a:spcBef>
                <a:spcPts val="0"/>
              </a:spcBef>
              <a:spcAft>
                <a:spcPts val="0"/>
              </a:spcAft>
              <a:buNone/>
            </a:pPr>
            <a:r>
              <a:rPr b="1" i="0" lang="en-US" sz="1600" u="none" cap="none" strike="noStrike">
                <a:solidFill>
                  <a:srgbClr val="FFFF00"/>
                </a:solidFill>
                <a:latin typeface="Questrial"/>
                <a:ea typeface="Questrial"/>
                <a:cs typeface="Questrial"/>
                <a:sym typeface="Questrial"/>
              </a:rPr>
              <a:t>Fondos </a:t>
            </a:r>
            <a:r>
              <a:rPr b="1" i="1" lang="en-US" sz="1600" u="none" cap="none" strike="noStrike">
                <a:solidFill>
                  <a:srgbClr val="FFFF00"/>
                </a:solidFill>
                <a:latin typeface="Questrial"/>
                <a:ea typeface="Questrial"/>
                <a:cs typeface="Questrial"/>
                <a:sym typeface="Questrial"/>
              </a:rPr>
              <a:t>Suplementarios y de Concentración (S&amp;C) </a:t>
            </a:r>
            <a:r>
              <a:rPr b="1" i="0" lang="en-US" sz="1600" u="none" cap="none" strike="noStrike">
                <a:solidFill>
                  <a:srgbClr val="FFFF00"/>
                </a:solidFill>
                <a:latin typeface="Questrial"/>
                <a:ea typeface="Questrial"/>
                <a:cs typeface="Questrial"/>
                <a:sym typeface="Questrial"/>
              </a:rPr>
              <a:t>deben ser usados para </a:t>
            </a:r>
            <a:r>
              <a:rPr b="1" i="0" lang="en-US" sz="1600" u="sng" cap="none" strike="noStrike">
                <a:solidFill>
                  <a:srgbClr val="FFFF00"/>
                </a:solidFill>
                <a:latin typeface="Questrial"/>
                <a:ea typeface="Questrial"/>
                <a:cs typeface="Questrial"/>
                <a:sym typeface="Questrial"/>
              </a:rPr>
              <a:t>AUMENTAR Y/O MEJORAR</a:t>
            </a:r>
            <a:r>
              <a:rPr b="0" i="0" lang="en-US" sz="1600" u="none" cap="none" strike="noStrike">
                <a:solidFill>
                  <a:srgbClr val="FFFF00"/>
                </a:solidFill>
                <a:latin typeface="Questrial"/>
                <a:ea typeface="Questrial"/>
                <a:cs typeface="Questrial"/>
                <a:sym typeface="Questrial"/>
              </a:rPr>
              <a:t> </a:t>
            </a:r>
            <a:r>
              <a:rPr b="1" i="0" lang="en-US" sz="1600" u="none" cap="none" strike="noStrike">
                <a:solidFill>
                  <a:srgbClr val="FFFF00"/>
                </a:solidFill>
                <a:latin typeface="Questrial"/>
                <a:ea typeface="Questrial"/>
                <a:cs typeface="Questrial"/>
                <a:sym typeface="Questrial"/>
              </a:rPr>
              <a:t>servicios para estudiantes de Alta Necesidad comparado a todos los estudiantes</a:t>
            </a:r>
            <a:endParaRPr/>
          </a:p>
        </p:txBody>
      </p:sp>
      <p:sp>
        <p:nvSpPr>
          <p:cNvPr id="573" name="Google Shape;573;p8"/>
          <p:cNvSpPr txBox="1"/>
          <p:nvPr/>
        </p:nvSpPr>
        <p:spPr>
          <a:xfrm>
            <a:off x="500382" y="410910"/>
            <a:ext cx="10452693" cy="7515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9900"/>
                </a:solidFill>
                <a:latin typeface="Questrial"/>
                <a:ea typeface="Questrial"/>
                <a:cs typeface="Questrial"/>
                <a:sym typeface="Questrial"/>
              </a:rPr>
              <a:t>The Equity- Based Formula </a:t>
            </a:r>
            <a:r>
              <a:rPr b="1" i="0" lang="en-US" sz="3200" u="none" cap="none" strike="noStrike">
                <a:solidFill>
                  <a:srgbClr val="D9C4B1"/>
                </a:solidFill>
                <a:latin typeface="Questrial"/>
                <a:ea typeface="Questrial"/>
                <a:cs typeface="Questrial"/>
                <a:sym typeface="Questrial"/>
              </a:rPr>
              <a:t>     </a:t>
            </a:r>
            <a:r>
              <a:rPr b="1" i="0" lang="en-US" sz="3200" u="none" cap="none" strike="noStrike">
                <a:solidFill>
                  <a:srgbClr val="45818E"/>
                </a:solidFill>
                <a:latin typeface="Questrial"/>
                <a:ea typeface="Questrial"/>
                <a:cs typeface="Questrial"/>
                <a:sym typeface="Questrial"/>
              </a:rPr>
              <a:t>La Formula de Equidad</a:t>
            </a:r>
            <a:endParaRPr b="0" i="0" sz="3200" u="none" cap="none" strike="noStrike">
              <a:solidFill>
                <a:srgbClr val="45818E"/>
              </a:solidFill>
              <a:latin typeface="Questrial"/>
              <a:ea typeface="Questrial"/>
              <a:cs typeface="Questrial"/>
              <a:sym typeface="Questrial"/>
            </a:endParaRPr>
          </a:p>
        </p:txBody>
      </p:sp>
      <p:cxnSp>
        <p:nvCxnSpPr>
          <p:cNvPr id="574" name="Google Shape;574;p8"/>
          <p:cNvCxnSpPr/>
          <p:nvPr/>
        </p:nvCxnSpPr>
        <p:spPr>
          <a:xfrm rot="10800000">
            <a:off x="6289221" y="241641"/>
            <a:ext cx="0" cy="825600"/>
          </a:xfrm>
          <a:prstGeom prst="straightConnector1">
            <a:avLst/>
          </a:prstGeom>
          <a:noFill/>
          <a:ln cap="rnd" cmpd="sng" w="12700">
            <a:solidFill>
              <a:srgbClr val="002F4A"/>
            </a:solidFill>
            <a:prstDash val="solid"/>
            <a:round/>
            <a:headEnd len="sm" w="sm" type="none"/>
            <a:tailEnd len="sm" w="sm" type="none"/>
          </a:ln>
        </p:spPr>
      </p:cxn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578" name="Shape 578"/>
        <p:cNvGrpSpPr/>
        <p:nvPr/>
      </p:nvGrpSpPr>
      <p:grpSpPr>
        <a:xfrm>
          <a:off x="0" y="0"/>
          <a:ext cx="0" cy="0"/>
          <a:chOff x="0" y="0"/>
          <a:chExt cx="0" cy="0"/>
        </a:xfrm>
      </p:grpSpPr>
      <p:pic>
        <p:nvPicPr>
          <p:cNvPr id="579" name="Google Shape;579;p9"/>
          <p:cNvPicPr preferRelativeResize="0"/>
          <p:nvPr/>
        </p:nvPicPr>
        <p:blipFill rotWithShape="1">
          <a:blip r:embed="rId3">
            <a:alphaModFix/>
          </a:blip>
          <a:srcRect b="0" l="0" r="0" t="0"/>
          <a:stretch/>
        </p:blipFill>
        <p:spPr>
          <a:xfrm>
            <a:off x="218261" y="1264466"/>
            <a:ext cx="7795706" cy="5083109"/>
          </a:xfrm>
          <a:prstGeom prst="rect">
            <a:avLst/>
          </a:prstGeom>
          <a:noFill/>
          <a:ln>
            <a:noFill/>
          </a:ln>
        </p:spPr>
      </p:pic>
      <p:sp>
        <p:nvSpPr>
          <p:cNvPr id="580" name="Google Shape;580;p9"/>
          <p:cNvSpPr txBox="1"/>
          <p:nvPr>
            <p:ph idx="12" type="sldNum"/>
          </p:nvPr>
        </p:nvSpPr>
        <p:spPr>
          <a:xfrm>
            <a:off x="10775450" y="6073925"/>
            <a:ext cx="410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81" name="Google Shape;581;p9"/>
          <p:cNvSpPr txBox="1"/>
          <p:nvPr/>
        </p:nvSpPr>
        <p:spPr>
          <a:xfrm>
            <a:off x="0" y="6347575"/>
            <a:ext cx="12192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999999"/>
                </a:solidFill>
                <a:latin typeface="Georgia"/>
                <a:ea typeface="Georgia"/>
                <a:cs typeface="Georgia"/>
                <a:sym typeface="Georgia"/>
              </a:rPr>
              <a:t>Copyright 2019, Public Advocates Inc. All Rights Reserved. Contact cgerges@publicadvocates.org for permission prior to use.</a:t>
            </a:r>
            <a:endParaRPr b="0" i="0" sz="1200" u="none" cap="none" strike="noStrike">
              <a:solidFill>
                <a:srgbClr val="999999"/>
              </a:solidFill>
              <a:latin typeface="Georgia"/>
              <a:ea typeface="Georgia"/>
              <a:cs typeface="Georgia"/>
              <a:sym typeface="Georgia"/>
            </a:endParaRPr>
          </a:p>
        </p:txBody>
      </p:sp>
      <p:sp>
        <p:nvSpPr>
          <p:cNvPr id="582" name="Google Shape;582;p9"/>
          <p:cNvSpPr txBox="1"/>
          <p:nvPr/>
        </p:nvSpPr>
        <p:spPr>
          <a:xfrm>
            <a:off x="6260726" y="92133"/>
            <a:ext cx="5878200" cy="51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3700" u="none" cap="none" strike="noStrike">
                <a:solidFill>
                  <a:srgbClr val="45818E"/>
                </a:solidFill>
                <a:latin typeface="Questrial"/>
                <a:ea typeface="Questrial"/>
                <a:cs typeface="Questrial"/>
                <a:sym typeface="Questrial"/>
              </a:rPr>
              <a:t>Resumen del Presupuesto de LBUSD para 2019-20 </a:t>
            </a:r>
            <a:endParaRPr b="0" i="0" sz="3700" u="none" cap="none" strike="noStrike">
              <a:solidFill>
                <a:srgbClr val="45818E"/>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83" name="Google Shape;583;p9"/>
          <p:cNvCxnSpPr/>
          <p:nvPr/>
        </p:nvCxnSpPr>
        <p:spPr>
          <a:xfrm rot="10800000">
            <a:off x="6096000" y="354377"/>
            <a:ext cx="22200" cy="744900"/>
          </a:xfrm>
          <a:prstGeom prst="straightConnector1">
            <a:avLst/>
          </a:prstGeom>
          <a:noFill/>
          <a:ln cap="rnd" cmpd="sng" w="12700">
            <a:solidFill>
              <a:srgbClr val="002F4A"/>
            </a:solidFill>
            <a:prstDash val="solid"/>
            <a:round/>
            <a:headEnd len="sm" w="sm" type="none"/>
            <a:tailEnd len="sm" w="sm" type="none"/>
          </a:ln>
        </p:spPr>
      </p:cxnSp>
      <p:sp>
        <p:nvSpPr>
          <p:cNvPr id="584" name="Google Shape;584;p9"/>
          <p:cNvSpPr txBox="1"/>
          <p:nvPr/>
        </p:nvSpPr>
        <p:spPr>
          <a:xfrm>
            <a:off x="119376" y="64794"/>
            <a:ext cx="5811900" cy="51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3700" u="none" cap="none" strike="noStrike">
                <a:solidFill>
                  <a:srgbClr val="FF9900"/>
                </a:solidFill>
                <a:latin typeface="Questrial"/>
                <a:ea typeface="Questrial"/>
                <a:cs typeface="Questrial"/>
                <a:sym typeface="Questrial"/>
              </a:rPr>
              <a:t>LBUSD’s Budget Overview for 2019-20</a:t>
            </a:r>
            <a:endParaRPr b="0" i="0" sz="3700" u="none" cap="none" strike="noStrike">
              <a:solidFill>
                <a:srgbClr val="FF9900"/>
              </a:solidFill>
              <a:latin typeface="Questrial"/>
              <a:ea typeface="Questrial"/>
              <a:cs typeface="Questrial"/>
              <a:sym typeface="Quest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9"/>
          <p:cNvSpPr/>
          <p:nvPr/>
        </p:nvSpPr>
        <p:spPr>
          <a:xfrm flipH="1" rot="10800000">
            <a:off x="7837714" y="4453725"/>
            <a:ext cx="4057034" cy="1985300"/>
          </a:xfrm>
          <a:prstGeom prst="wedgeEllipseCallout">
            <a:avLst>
              <a:gd fmla="val -123836" name="adj1"/>
              <a:gd fmla="val 62637" name="adj2"/>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9"/>
          <p:cNvSpPr/>
          <p:nvPr/>
        </p:nvSpPr>
        <p:spPr>
          <a:xfrm flipH="1">
            <a:off x="8593345" y="1594970"/>
            <a:ext cx="3459929" cy="2667805"/>
          </a:xfrm>
          <a:prstGeom prst="wedgeEllipseCallout">
            <a:avLst>
              <a:gd fmla="val 107067" name="adj1"/>
              <a:gd fmla="val 39372" name="adj2"/>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Base funds are used for the general education program – i.e. textbooks, teachers, principals, utilities, etc.</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Los fondos bases son usados para el programa de educación general ie. Libros, maestros, directores, utilidades etc. </a:t>
            </a:r>
            <a:endParaRPr/>
          </a:p>
        </p:txBody>
      </p:sp>
      <p:sp>
        <p:nvSpPr>
          <p:cNvPr id="587" name="Google Shape;587;p9"/>
          <p:cNvSpPr txBox="1"/>
          <p:nvPr/>
        </p:nvSpPr>
        <p:spPr>
          <a:xfrm>
            <a:off x="7966933" y="4613401"/>
            <a:ext cx="3798595" cy="170955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Districts must use supplemental and concentration grants to increase and improve services for high need students.</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Los distritos deben usar fondos de concentración y supleméntales para incrementar los servicios para estudiantes de alta necesidad. </a:t>
            </a:r>
            <a:endParaRPr/>
          </a:p>
        </p:txBody>
      </p:sp>
      <p:sp>
        <p:nvSpPr>
          <p:cNvPr id="588" name="Google Shape;588;p9"/>
          <p:cNvSpPr txBox="1"/>
          <p:nvPr/>
        </p:nvSpPr>
        <p:spPr>
          <a:xfrm>
            <a:off x="1141525" y="1591413"/>
            <a:ext cx="1102200" cy="36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Todos los fondos federales</a:t>
            </a:r>
            <a:endParaRPr b="0" i="0" sz="900" u="none" cap="none" strike="noStrike">
              <a:solidFill>
                <a:srgbClr val="000000"/>
              </a:solidFill>
              <a:latin typeface="Calibri"/>
              <a:ea typeface="Calibri"/>
              <a:cs typeface="Calibri"/>
              <a:sym typeface="Calibri"/>
            </a:endParaRPr>
          </a:p>
        </p:txBody>
      </p:sp>
      <p:sp>
        <p:nvSpPr>
          <p:cNvPr id="589" name="Google Shape;589;p9"/>
          <p:cNvSpPr txBox="1"/>
          <p:nvPr/>
        </p:nvSpPr>
        <p:spPr>
          <a:xfrm>
            <a:off x="646190" y="2634025"/>
            <a:ext cx="775500" cy="28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Todos los fondos locales</a:t>
            </a:r>
            <a:endParaRPr b="0" i="0" sz="1000" u="none" cap="none" strike="noStrike">
              <a:solidFill>
                <a:srgbClr val="000000"/>
              </a:solidFill>
              <a:latin typeface="Calibri"/>
              <a:ea typeface="Calibri"/>
              <a:cs typeface="Calibri"/>
              <a:sym typeface="Calibri"/>
            </a:endParaRPr>
          </a:p>
        </p:txBody>
      </p:sp>
      <p:sp>
        <p:nvSpPr>
          <p:cNvPr id="590" name="Google Shape;590;p9"/>
          <p:cNvSpPr txBox="1"/>
          <p:nvPr/>
        </p:nvSpPr>
        <p:spPr>
          <a:xfrm>
            <a:off x="2114550" y="2110410"/>
            <a:ext cx="5050800" cy="28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Ingresos Proyectados basado en  la fuente de ingresos  </a:t>
            </a:r>
            <a:endParaRPr b="0" i="0" sz="1400" u="none" cap="none" strike="noStrike">
              <a:solidFill>
                <a:srgbClr val="000000"/>
              </a:solidFill>
              <a:latin typeface="Calibri"/>
              <a:ea typeface="Calibri"/>
              <a:cs typeface="Calibri"/>
              <a:sym typeface="Calibri"/>
            </a:endParaRPr>
          </a:p>
        </p:txBody>
      </p:sp>
      <p:sp>
        <p:nvSpPr>
          <p:cNvPr id="591" name="Google Shape;591;p9"/>
          <p:cNvSpPr txBox="1"/>
          <p:nvPr/>
        </p:nvSpPr>
        <p:spPr>
          <a:xfrm>
            <a:off x="646200" y="5571259"/>
            <a:ext cx="2013900" cy="8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Otros fondos del estado </a:t>
            </a:r>
            <a:endParaRPr b="0" i="0" sz="1400" u="none" cap="none" strike="noStrike">
              <a:solidFill>
                <a:srgbClr val="000000"/>
              </a:solidFill>
              <a:latin typeface="Calibri"/>
              <a:ea typeface="Calibri"/>
              <a:cs typeface="Calibri"/>
              <a:sym typeface="Calibri"/>
            </a:endParaRPr>
          </a:p>
        </p:txBody>
      </p:sp>
      <p:sp>
        <p:nvSpPr>
          <p:cNvPr id="592" name="Google Shape;592;p9"/>
          <p:cNvSpPr txBox="1"/>
          <p:nvPr/>
        </p:nvSpPr>
        <p:spPr>
          <a:xfrm>
            <a:off x="3102450" y="3585325"/>
            <a:ext cx="2347200" cy="28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Fondos totales de LCFF</a:t>
            </a:r>
            <a:endParaRPr b="0" i="0" sz="1000" u="none" cap="none" strike="noStrike">
              <a:solidFill>
                <a:srgbClr val="000000"/>
              </a:solidFill>
              <a:latin typeface="Calibri"/>
              <a:ea typeface="Calibri"/>
              <a:cs typeface="Calibri"/>
              <a:sym typeface="Calibri"/>
            </a:endParaRPr>
          </a:p>
        </p:txBody>
      </p:sp>
      <p:sp>
        <p:nvSpPr>
          <p:cNvPr id="593" name="Google Shape;593;p9"/>
          <p:cNvSpPr txBox="1"/>
          <p:nvPr/>
        </p:nvSpPr>
        <p:spPr>
          <a:xfrm>
            <a:off x="6079058" y="2853725"/>
            <a:ext cx="20139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Otros fondos de LCFF </a:t>
            </a:r>
            <a:endParaRPr b="0" i="0" sz="1400" u="none" cap="none" strike="noStrike">
              <a:solidFill>
                <a:srgbClr val="000000"/>
              </a:solidFill>
              <a:latin typeface="Calibri"/>
              <a:ea typeface="Calibri"/>
              <a:cs typeface="Calibri"/>
              <a:sym typeface="Calibri"/>
            </a:endParaRPr>
          </a:p>
        </p:txBody>
      </p:sp>
      <p:sp>
        <p:nvSpPr>
          <p:cNvPr id="594" name="Google Shape;594;p9"/>
          <p:cNvSpPr txBox="1"/>
          <p:nvPr/>
        </p:nvSpPr>
        <p:spPr>
          <a:xfrm>
            <a:off x="4434480" y="4992605"/>
            <a:ext cx="11949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45818E"/>
                </a:solidFill>
                <a:latin typeface="Questrial"/>
                <a:ea typeface="Questrial"/>
                <a:cs typeface="Questrial"/>
                <a:sym typeface="Questrial"/>
              </a:rPr>
              <a:t>Fondos </a:t>
            </a:r>
            <a:r>
              <a:rPr b="1" i="1" lang="en-US" sz="1000" u="none" cap="none" strike="noStrike">
                <a:solidFill>
                  <a:srgbClr val="45818E"/>
                </a:solidFill>
                <a:latin typeface="Questrial"/>
                <a:ea typeface="Questrial"/>
                <a:cs typeface="Questrial"/>
                <a:sym typeface="Questrial"/>
              </a:rPr>
              <a:t>Suplementarios y de Concentración</a:t>
            </a:r>
            <a:endParaRPr b="1" i="0" sz="1000" u="none" cap="none" strike="noStrike">
              <a:solidFill>
                <a:srgbClr val="000000"/>
              </a:solidFill>
              <a:latin typeface="Calibri"/>
              <a:ea typeface="Calibri"/>
              <a:cs typeface="Calibri"/>
              <a:sym typeface="Calibri"/>
            </a:endParaRPr>
          </a:p>
        </p:txBody>
      </p:sp>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2020-01-28T18:46:15Z</dcterms:created>
  <dc:creator>Nicole Ochi</dc:creator>
</cp:coreProperties>
</file>